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93" r:id="rId3"/>
    <p:sldId id="257" r:id="rId4"/>
    <p:sldId id="294" r:id="rId5"/>
    <p:sldId id="295" r:id="rId6"/>
    <p:sldId id="296" r:id="rId7"/>
    <p:sldId id="297" r:id="rId8"/>
    <p:sldId id="298" r:id="rId9"/>
    <p:sldId id="299" r:id="rId10"/>
    <p:sldId id="300" r:id="rId11"/>
    <p:sldId id="301" r:id="rId12"/>
    <p:sldId id="292" r:id="rId13"/>
    <p:sldId id="258" r:id="rId14"/>
    <p:sldId id="256"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1" r:id="rId37"/>
    <p:sldId id="280" r:id="rId38"/>
    <p:sldId id="282"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1D691F-691C-4E9B-A818-7D0437E4A6B4}" v="5" dt="2019-02-25T14:15:51.1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autoAdjust="0"/>
    <p:restoredTop sz="94656" autoAdjust="0"/>
  </p:normalViewPr>
  <p:slideViewPr>
    <p:cSldViewPr snapToGrid="0">
      <p:cViewPr varScale="1">
        <p:scale>
          <a:sx n="80" d="100"/>
          <a:sy n="80" d="100"/>
        </p:scale>
        <p:origin x="151"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ang" userId="c049f1fa-1349-4228-8b15-50dda2841982" providerId="ADAL" clId="{4B1D691F-691C-4E9B-A818-7D0437E4A6B4}"/>
    <pc:docChg chg="custSel delSld modSld">
      <pc:chgData name="Li, Yang" userId="c049f1fa-1349-4228-8b15-50dda2841982" providerId="ADAL" clId="{4B1D691F-691C-4E9B-A818-7D0437E4A6B4}" dt="2019-02-25T14:02:15.703" v="25"/>
      <pc:docMkLst>
        <pc:docMk/>
      </pc:docMkLst>
      <pc:sldChg chg="modSp">
        <pc:chgData name="Li, Yang" userId="c049f1fa-1349-4228-8b15-50dda2841982" providerId="ADAL" clId="{4B1D691F-691C-4E9B-A818-7D0437E4A6B4}" dt="2019-02-23T20:02:06.839" v="18" actId="14100"/>
        <pc:sldMkLst>
          <pc:docMk/>
          <pc:sldMk cId="4278881061" sldId="258"/>
        </pc:sldMkLst>
        <pc:spChg chg="mod">
          <ac:chgData name="Li, Yang" userId="c049f1fa-1349-4228-8b15-50dda2841982" providerId="ADAL" clId="{4B1D691F-691C-4E9B-A818-7D0437E4A6B4}" dt="2019-02-23T20:02:06.839" v="18" actId="14100"/>
          <ac:spMkLst>
            <pc:docMk/>
            <pc:sldMk cId="4278881061" sldId="258"/>
            <ac:spMk id="2" creationId="{FB59573D-5FE6-43B9-8B98-A38EB3D94DEC}"/>
          </ac:spMkLst>
        </pc:spChg>
      </pc:sldChg>
      <pc:sldChg chg="addSp delSp">
        <pc:chgData name="Li, Yang" userId="c049f1fa-1349-4228-8b15-50dda2841982" providerId="ADAL" clId="{4B1D691F-691C-4E9B-A818-7D0437E4A6B4}" dt="2019-02-23T20:20:53.744" v="22"/>
        <pc:sldMkLst>
          <pc:docMk/>
          <pc:sldMk cId="2380721008" sldId="279"/>
        </pc:sldMkLst>
        <pc:inkChg chg="add del">
          <ac:chgData name="Li, Yang" userId="c049f1fa-1349-4228-8b15-50dda2841982" providerId="ADAL" clId="{4B1D691F-691C-4E9B-A818-7D0437E4A6B4}" dt="2019-02-23T20:20:50.795" v="21"/>
          <ac:inkMkLst>
            <pc:docMk/>
            <pc:sldMk cId="2380721008" sldId="279"/>
            <ac:inkMk id="3" creationId="{6F296049-C592-4291-89E8-2A7942CB21F5}"/>
          </ac:inkMkLst>
        </pc:inkChg>
        <pc:inkChg chg="add del">
          <ac:chgData name="Li, Yang" userId="c049f1fa-1349-4228-8b15-50dda2841982" providerId="ADAL" clId="{4B1D691F-691C-4E9B-A818-7D0437E4A6B4}" dt="2019-02-23T20:20:50.795" v="21"/>
          <ac:inkMkLst>
            <pc:docMk/>
            <pc:sldMk cId="2380721008" sldId="279"/>
            <ac:inkMk id="4" creationId="{5A22E981-FC34-4142-82AF-2FC33D788C58}"/>
          </ac:inkMkLst>
        </pc:inkChg>
        <pc:inkChg chg="add del">
          <ac:chgData name="Li, Yang" userId="c049f1fa-1349-4228-8b15-50dda2841982" providerId="ADAL" clId="{4B1D691F-691C-4E9B-A818-7D0437E4A6B4}" dt="2019-02-23T20:20:53.744" v="22"/>
          <ac:inkMkLst>
            <pc:docMk/>
            <pc:sldMk cId="2380721008" sldId="279"/>
            <ac:inkMk id="6" creationId="{5DA1551F-AF6B-4CFE-83CB-15DB7911E204}"/>
          </ac:inkMkLst>
        </pc:inkChg>
      </pc:sldChg>
      <pc:sldChg chg="addSp delSp">
        <pc:chgData name="Li, Yang" userId="c049f1fa-1349-4228-8b15-50dda2841982" providerId="ADAL" clId="{4B1D691F-691C-4E9B-A818-7D0437E4A6B4}" dt="2019-02-25T14:02:15.703" v="25"/>
        <pc:sldMkLst>
          <pc:docMk/>
          <pc:sldMk cId="1707290511" sldId="281"/>
        </pc:sldMkLst>
        <pc:inkChg chg="add del">
          <ac:chgData name="Li, Yang" userId="c049f1fa-1349-4228-8b15-50dda2841982" providerId="ADAL" clId="{4B1D691F-691C-4E9B-A818-7D0437E4A6B4}" dt="2019-02-25T14:02:15.703" v="25"/>
          <ac:inkMkLst>
            <pc:docMk/>
            <pc:sldMk cId="1707290511" sldId="281"/>
            <ac:inkMk id="3" creationId="{86077648-3730-4157-8725-75536CA393EF}"/>
          </ac:inkMkLst>
        </pc:inkChg>
      </pc:sldChg>
      <pc:sldChg chg="del">
        <pc:chgData name="Li, Yang" userId="c049f1fa-1349-4228-8b15-50dda2841982" providerId="ADAL" clId="{4B1D691F-691C-4E9B-A818-7D0437E4A6B4}" dt="2019-02-25T14:01:10.648" v="23" actId="2696"/>
        <pc:sldMkLst>
          <pc:docMk/>
          <pc:sldMk cId="207191817"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BB10C-95A7-4AEF-8AD7-0DE32E212114}" type="datetimeFigureOut">
              <a:rPr lang="en-US" smtClean="0"/>
              <a:t>2/25/2019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A36E-7C3F-4321-9E1F-492C161B70FB}" type="slidenum">
              <a:rPr lang="en-US" smtClean="0"/>
              <a:t>‹#›</a:t>
            </a:fld>
            <a:endParaRPr lang="en-US"/>
          </a:p>
        </p:txBody>
      </p:sp>
    </p:spTree>
    <p:extLst>
      <p:ext uri="{BB962C8B-B14F-4D97-AF65-F5344CB8AC3E}">
        <p14:creationId xmlns:p14="http://schemas.microsoft.com/office/powerpoint/2010/main" val="204884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33333"/>
              </a:buClr>
              <a:buSzPts val="1350"/>
              <a:buFont typeface="Calibri"/>
              <a:buNone/>
            </a:pPr>
            <a:r>
              <a:rPr lang="en" sz="1350">
                <a:solidFill>
                  <a:srgbClr val="333333"/>
                </a:solidFill>
                <a:highlight>
                  <a:srgbClr val="FFFFFF"/>
                </a:highlight>
              </a:rPr>
              <a:t>On the figure below is depicted the splitting process. Red rings and blue crosses symbolize elements with 2 different labels. The decision starts by evaluating the feature values of the elements inside the initial set. Based on their values, elements are put in Set 1 or Set 2. In this example, after the splitting, the state seems tidier, most of the red rings have been put in Set 1 while a majority of blue crosses are in Set 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Splitting based on numeric values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Exact same method as regression tree. The only difference is how we determine what a good split is. RSS in Regression, we use something else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Residual sum of squares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200"/>
              <a:buFont typeface="Calibri"/>
              <a:buNone/>
            </a:pPr>
            <a:r>
              <a:rPr lang="en"/>
              <a:t>4 observations. </a:t>
            </a:r>
            <a:endParaRPr/>
          </a:p>
          <a:p>
            <a:pPr marL="0" lvl="0" indent="0" algn="l" rtl="0">
              <a:lnSpc>
                <a:spcPct val="115000"/>
              </a:lnSpc>
              <a:spcBef>
                <a:spcPts val="1600"/>
              </a:spcBef>
              <a:spcAft>
                <a:spcPts val="0"/>
              </a:spcAft>
              <a:buClr>
                <a:schemeClr val="dk1"/>
              </a:buClr>
              <a:buSzPts val="1200"/>
              <a:buFont typeface="Calibri"/>
              <a:buNone/>
            </a:pPr>
            <a:r>
              <a:rPr lang="en"/>
              <a:t>Independent variables, dependent variables</a:t>
            </a:r>
            <a:endParaRPr/>
          </a:p>
          <a:p>
            <a:pPr marL="0" lvl="0" indent="0" algn="l" rtl="0">
              <a:lnSpc>
                <a:spcPct val="115000"/>
              </a:lnSpc>
              <a:spcBef>
                <a:spcPts val="1600"/>
              </a:spcBef>
              <a:spcAft>
                <a:spcPts val="1600"/>
              </a:spcAft>
              <a:buClr>
                <a:srgbClr val="000000"/>
              </a:buClr>
              <a:buSzPts val="1100"/>
              <a:buFont typeface="Arial"/>
              <a:buNone/>
            </a:pPr>
            <a:r>
              <a:rPr lang="en"/>
              <a:t>We are using these features to predict the label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Cleaniess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E568-7FB0-4ACC-A6C1-0BFDE96DD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958275-F2D5-4BCF-A38A-704DB8958B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2BE087-0482-4685-97E6-18B98AD50AE0}"/>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A1DDC3CB-384C-475C-9912-C82CBAFF5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C3B8A-F869-4B04-86C8-142D103DB7B7}"/>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2531534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05E84-DEFF-47AB-BCD1-20FB9B972F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19B2D9-D613-4D91-969A-36574EF709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C3DDE-33DC-4451-823D-B0EFDF6597FA}"/>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698BBC4E-7F86-4B1B-9AFE-46A437C9C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5F602-2CF5-45F8-9DC6-94C8DFBD165D}"/>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1195269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686A84-D61C-4806-AA14-12EAAB96A5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C50609-14CA-4142-8676-F84D93709B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F55AB-2153-4652-93E7-D36F1E976402}"/>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46151ECB-20E3-4530-AF4E-B69D06E4B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84D6F-9674-4383-BAFA-3CE7DCB7E9D7}"/>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760891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15" name="Google Shape;15;p2"/>
          <p:cNvGrpSpPr/>
          <p:nvPr/>
        </p:nvGrpSpPr>
        <p:grpSpPr>
          <a:xfrm>
            <a:off x="1107190" y="1588342"/>
            <a:ext cx="994351" cy="61101"/>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18" name="Google Shape;18;p2"/>
          <p:cNvSpPr txBox="1">
            <a:spLocks noGrp="1"/>
          </p:cNvSpPr>
          <p:nvPr>
            <p:ph type="ctrTitle"/>
          </p:nvPr>
        </p:nvSpPr>
        <p:spPr>
          <a:xfrm>
            <a:off x="972600" y="1763267"/>
            <a:ext cx="10250800" cy="2219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4200"/>
              <a:buNone/>
              <a:defRPr sz="5600">
                <a:solidFill>
                  <a:schemeClr val="dk2"/>
                </a:solidFill>
              </a:defRPr>
            </a:lvl1pPr>
            <a:lvl2pPr lvl="1" algn="l">
              <a:lnSpc>
                <a:spcPct val="100000"/>
              </a:lnSpc>
              <a:spcBef>
                <a:spcPts val="0"/>
              </a:spcBef>
              <a:spcAft>
                <a:spcPts val="0"/>
              </a:spcAft>
              <a:buClr>
                <a:schemeClr val="dk2"/>
              </a:buClr>
              <a:buSzPts val="4200"/>
              <a:buNone/>
              <a:defRPr sz="5600">
                <a:solidFill>
                  <a:schemeClr val="dk2"/>
                </a:solidFill>
              </a:defRPr>
            </a:lvl2pPr>
            <a:lvl3pPr lvl="2" algn="l">
              <a:lnSpc>
                <a:spcPct val="100000"/>
              </a:lnSpc>
              <a:spcBef>
                <a:spcPts val="0"/>
              </a:spcBef>
              <a:spcAft>
                <a:spcPts val="0"/>
              </a:spcAft>
              <a:buClr>
                <a:schemeClr val="dk2"/>
              </a:buClr>
              <a:buSzPts val="4200"/>
              <a:buNone/>
              <a:defRPr sz="5600">
                <a:solidFill>
                  <a:schemeClr val="dk2"/>
                </a:solidFill>
              </a:defRPr>
            </a:lvl3pPr>
            <a:lvl4pPr lvl="3" algn="l">
              <a:lnSpc>
                <a:spcPct val="100000"/>
              </a:lnSpc>
              <a:spcBef>
                <a:spcPts val="0"/>
              </a:spcBef>
              <a:spcAft>
                <a:spcPts val="0"/>
              </a:spcAft>
              <a:buClr>
                <a:schemeClr val="dk2"/>
              </a:buClr>
              <a:buSzPts val="4200"/>
              <a:buNone/>
              <a:defRPr sz="5600">
                <a:solidFill>
                  <a:schemeClr val="dk2"/>
                </a:solidFill>
              </a:defRPr>
            </a:lvl4pPr>
            <a:lvl5pPr lvl="4" algn="l">
              <a:lnSpc>
                <a:spcPct val="100000"/>
              </a:lnSpc>
              <a:spcBef>
                <a:spcPts val="0"/>
              </a:spcBef>
              <a:spcAft>
                <a:spcPts val="0"/>
              </a:spcAft>
              <a:buClr>
                <a:schemeClr val="dk2"/>
              </a:buClr>
              <a:buSzPts val="4200"/>
              <a:buNone/>
              <a:defRPr sz="5600">
                <a:solidFill>
                  <a:schemeClr val="dk2"/>
                </a:solidFill>
              </a:defRPr>
            </a:lvl5pPr>
            <a:lvl6pPr lvl="5" algn="l">
              <a:lnSpc>
                <a:spcPct val="100000"/>
              </a:lnSpc>
              <a:spcBef>
                <a:spcPts val="0"/>
              </a:spcBef>
              <a:spcAft>
                <a:spcPts val="0"/>
              </a:spcAft>
              <a:buClr>
                <a:schemeClr val="dk2"/>
              </a:buClr>
              <a:buSzPts val="4200"/>
              <a:buNone/>
              <a:defRPr sz="5600">
                <a:solidFill>
                  <a:schemeClr val="dk2"/>
                </a:solidFill>
              </a:defRPr>
            </a:lvl6pPr>
            <a:lvl7pPr lvl="6" algn="l">
              <a:lnSpc>
                <a:spcPct val="100000"/>
              </a:lnSpc>
              <a:spcBef>
                <a:spcPts val="0"/>
              </a:spcBef>
              <a:spcAft>
                <a:spcPts val="0"/>
              </a:spcAft>
              <a:buClr>
                <a:schemeClr val="dk2"/>
              </a:buClr>
              <a:buSzPts val="4200"/>
              <a:buNone/>
              <a:defRPr sz="5600">
                <a:solidFill>
                  <a:schemeClr val="dk2"/>
                </a:solidFill>
              </a:defRPr>
            </a:lvl7pPr>
            <a:lvl8pPr lvl="7" algn="l">
              <a:lnSpc>
                <a:spcPct val="100000"/>
              </a:lnSpc>
              <a:spcBef>
                <a:spcPts val="0"/>
              </a:spcBef>
              <a:spcAft>
                <a:spcPts val="0"/>
              </a:spcAft>
              <a:buClr>
                <a:schemeClr val="dk2"/>
              </a:buClr>
              <a:buSzPts val="4200"/>
              <a:buNone/>
              <a:defRPr sz="5600">
                <a:solidFill>
                  <a:schemeClr val="dk2"/>
                </a:solidFill>
              </a:defRPr>
            </a:lvl8pPr>
            <a:lvl9pPr lvl="8" algn="l">
              <a:lnSpc>
                <a:spcPct val="100000"/>
              </a:lnSpc>
              <a:spcBef>
                <a:spcPts val="0"/>
              </a:spcBef>
              <a:spcAft>
                <a:spcPts val="0"/>
              </a:spcAft>
              <a:buClr>
                <a:schemeClr val="dk2"/>
              </a:buClr>
              <a:buSzPts val="4200"/>
              <a:buNone/>
              <a:defRPr sz="5600">
                <a:solidFill>
                  <a:schemeClr val="dk2"/>
                </a:solidFill>
              </a:defRPr>
            </a:lvl9pPr>
          </a:lstStyle>
          <a:p>
            <a:endParaRPr/>
          </a:p>
        </p:txBody>
      </p:sp>
      <p:sp>
        <p:nvSpPr>
          <p:cNvPr id="19" name="Google Shape;19;p2"/>
          <p:cNvSpPr txBox="1">
            <a:spLocks noGrp="1"/>
          </p:cNvSpPr>
          <p:nvPr>
            <p:ph type="subTitle" idx="1"/>
          </p:nvPr>
        </p:nvSpPr>
        <p:spPr>
          <a:xfrm>
            <a:off x="972836" y="4230533"/>
            <a:ext cx="10250800" cy="721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
        <p:nvSpPr>
          <p:cNvPr id="20" name="Google Shape;20;p2"/>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21697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3"/>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23" name="Google Shape;23;p3"/>
          <p:cNvGrpSpPr/>
          <p:nvPr/>
        </p:nvGrpSpPr>
        <p:grpSpPr>
          <a:xfrm>
            <a:off x="1107190" y="1588342"/>
            <a:ext cx="994351" cy="61101"/>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26" name="Google Shape;26;p3"/>
          <p:cNvSpPr txBox="1">
            <a:spLocks noGrp="1"/>
          </p:cNvSpPr>
          <p:nvPr>
            <p:ph type="title"/>
          </p:nvPr>
        </p:nvSpPr>
        <p:spPr>
          <a:xfrm>
            <a:off x="972600" y="1758200"/>
            <a:ext cx="10251600" cy="713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27" name="Google Shape;27;p3"/>
          <p:cNvSpPr txBox="1">
            <a:spLocks noGrp="1"/>
          </p:cNvSpPr>
          <p:nvPr>
            <p:ph type="body" idx="1"/>
          </p:nvPr>
        </p:nvSpPr>
        <p:spPr>
          <a:xfrm>
            <a:off x="972600" y="2771833"/>
            <a:ext cx="10251600" cy="30148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2133"/>
              </a:spcBef>
              <a:spcAft>
                <a:spcPts val="0"/>
              </a:spcAft>
              <a:buSzPts val="1100"/>
              <a:buChar char="○"/>
              <a:defRPr/>
            </a:lvl2pPr>
            <a:lvl3pPr marL="1371600" lvl="2" indent="-298450" algn="l">
              <a:lnSpc>
                <a:spcPct val="115000"/>
              </a:lnSpc>
              <a:spcBef>
                <a:spcPts val="2133"/>
              </a:spcBef>
              <a:spcAft>
                <a:spcPts val="0"/>
              </a:spcAft>
              <a:buSzPts val="1100"/>
              <a:buChar char="■"/>
              <a:defRPr/>
            </a:lvl3pPr>
            <a:lvl4pPr marL="1828800" lvl="3" indent="-298450" algn="l">
              <a:lnSpc>
                <a:spcPct val="115000"/>
              </a:lnSpc>
              <a:spcBef>
                <a:spcPts val="2133"/>
              </a:spcBef>
              <a:spcAft>
                <a:spcPts val="0"/>
              </a:spcAft>
              <a:buSzPts val="1100"/>
              <a:buChar char="●"/>
              <a:defRPr/>
            </a:lvl4pPr>
            <a:lvl5pPr marL="2286000" lvl="4" indent="-298450" algn="l">
              <a:lnSpc>
                <a:spcPct val="115000"/>
              </a:lnSpc>
              <a:spcBef>
                <a:spcPts val="2133"/>
              </a:spcBef>
              <a:spcAft>
                <a:spcPts val="0"/>
              </a:spcAft>
              <a:buSzPts val="1100"/>
              <a:buChar char="○"/>
              <a:defRPr/>
            </a:lvl5pPr>
            <a:lvl6pPr marL="2743200" lvl="5" indent="-298450" algn="l">
              <a:lnSpc>
                <a:spcPct val="115000"/>
              </a:lnSpc>
              <a:spcBef>
                <a:spcPts val="2133"/>
              </a:spcBef>
              <a:spcAft>
                <a:spcPts val="0"/>
              </a:spcAft>
              <a:buSzPts val="1100"/>
              <a:buChar char="■"/>
              <a:defRPr/>
            </a:lvl6pPr>
            <a:lvl7pPr marL="3200400" lvl="6" indent="-298450" algn="l">
              <a:lnSpc>
                <a:spcPct val="115000"/>
              </a:lnSpc>
              <a:spcBef>
                <a:spcPts val="2133"/>
              </a:spcBef>
              <a:spcAft>
                <a:spcPts val="0"/>
              </a:spcAft>
              <a:buSzPts val="1100"/>
              <a:buChar char="●"/>
              <a:defRPr/>
            </a:lvl7pPr>
            <a:lvl8pPr marL="3657600" lvl="7" indent="-298450" algn="l">
              <a:lnSpc>
                <a:spcPct val="115000"/>
              </a:lnSpc>
              <a:spcBef>
                <a:spcPts val="2133"/>
              </a:spcBef>
              <a:spcAft>
                <a:spcPts val="0"/>
              </a:spcAft>
              <a:buSzPts val="1100"/>
              <a:buChar char="○"/>
              <a:defRPr/>
            </a:lvl8pPr>
            <a:lvl9pPr marL="4114800" lvl="8" indent="-298450" algn="l">
              <a:lnSpc>
                <a:spcPct val="115000"/>
              </a:lnSpc>
              <a:spcBef>
                <a:spcPts val="2133"/>
              </a:spcBef>
              <a:spcAft>
                <a:spcPts val="2133"/>
              </a:spcAft>
              <a:buSzPts val="1100"/>
              <a:buChar char="■"/>
              <a:defRPr/>
            </a:lvl9pPr>
          </a:lstStyle>
          <a:p>
            <a:endParaRPr/>
          </a:p>
        </p:txBody>
      </p:sp>
      <p:sp>
        <p:nvSpPr>
          <p:cNvPr id="28" name="Google Shape;28;p3"/>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34722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31" name="Google Shape;31;p4"/>
          <p:cNvGrpSpPr/>
          <p:nvPr/>
        </p:nvGrpSpPr>
        <p:grpSpPr>
          <a:xfrm>
            <a:off x="1107190" y="1588342"/>
            <a:ext cx="994351" cy="61101"/>
            <a:chOff x="4580561" y="2589004"/>
            <a:chExt cx="1064464" cy="25200"/>
          </a:xfrm>
        </p:grpSpPr>
        <p:sp>
          <p:nvSpPr>
            <p:cNvPr id="32" name="Google Shape;32;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33" name="Google Shape;33;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34" name="Google Shape;34;p4"/>
          <p:cNvSpPr txBox="1">
            <a:spLocks noGrp="1"/>
          </p:cNvSpPr>
          <p:nvPr>
            <p:ph type="title"/>
          </p:nvPr>
        </p:nvSpPr>
        <p:spPr>
          <a:xfrm>
            <a:off x="972600" y="1758200"/>
            <a:ext cx="10251200" cy="713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35" name="Google Shape;35;p4"/>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6460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6"/>
        <p:cNvGrpSpPr/>
        <p:nvPr/>
      </p:nvGrpSpPr>
      <p:grpSpPr>
        <a:xfrm>
          <a:off x="0" y="0"/>
          <a:ext cx="0" cy="0"/>
          <a:chOff x="0" y="0"/>
          <a:chExt cx="0" cy="0"/>
        </a:xfrm>
      </p:grpSpPr>
      <p:grpSp>
        <p:nvGrpSpPr>
          <p:cNvPr id="37" name="Google Shape;37;p5"/>
          <p:cNvGrpSpPr/>
          <p:nvPr/>
        </p:nvGrpSpPr>
        <p:grpSpPr>
          <a:xfrm>
            <a:off x="1107190" y="1588342"/>
            <a:ext cx="994351" cy="61101"/>
            <a:chOff x="4580561" y="2589004"/>
            <a:chExt cx="1064464" cy="25200"/>
          </a:xfrm>
        </p:grpSpPr>
        <p:sp>
          <p:nvSpPr>
            <p:cNvPr id="38" name="Google Shape;38;p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39" name="Google Shape;39;p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40" name="Google Shape;40;p5"/>
          <p:cNvSpPr txBox="1">
            <a:spLocks noGrp="1"/>
          </p:cNvSpPr>
          <p:nvPr>
            <p:ph type="title"/>
          </p:nvPr>
        </p:nvSpPr>
        <p:spPr>
          <a:xfrm>
            <a:off x="972600" y="1763267"/>
            <a:ext cx="10251200" cy="20248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3600"/>
              <a:buNone/>
              <a:defRPr sz="4800">
                <a:solidFill>
                  <a:schemeClr val="lt1"/>
                </a:solidFill>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41" name="Google Shape;41;p5"/>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lt1"/>
              </a:buClr>
              <a:buSzPts val="1333"/>
              <a:buFont typeface="Lato"/>
              <a:buNone/>
              <a:defRPr sz="1333" b="0" i="0" u="none" strike="noStrike" cap="none">
                <a:solidFill>
                  <a:schemeClr val="lt1"/>
                </a:solidFill>
                <a:latin typeface="Lato"/>
                <a:ea typeface="Lato"/>
                <a:cs typeface="Lato"/>
                <a:sym typeface="Lato"/>
              </a:defRPr>
            </a:lvl1pPr>
            <a:lvl2pPr marL="0" lvl="1" indent="0" algn="r">
              <a:buClr>
                <a:schemeClr val="lt1"/>
              </a:buClr>
              <a:buSzPts val="1333"/>
              <a:buFont typeface="Lato"/>
              <a:buNone/>
              <a:defRPr sz="1333" b="0" i="0" u="none" strike="noStrike" cap="none">
                <a:solidFill>
                  <a:schemeClr val="lt1"/>
                </a:solidFill>
                <a:latin typeface="Lato"/>
                <a:ea typeface="Lato"/>
                <a:cs typeface="Lato"/>
                <a:sym typeface="Lato"/>
              </a:defRPr>
            </a:lvl2pPr>
            <a:lvl3pPr marL="0" lvl="2" indent="0" algn="r">
              <a:buClr>
                <a:schemeClr val="lt1"/>
              </a:buClr>
              <a:buSzPts val="1333"/>
              <a:buFont typeface="Lato"/>
              <a:buNone/>
              <a:defRPr sz="1333" b="0" i="0" u="none" strike="noStrike" cap="none">
                <a:solidFill>
                  <a:schemeClr val="lt1"/>
                </a:solidFill>
                <a:latin typeface="Lato"/>
                <a:ea typeface="Lato"/>
                <a:cs typeface="Lato"/>
                <a:sym typeface="Lato"/>
              </a:defRPr>
            </a:lvl3pPr>
            <a:lvl4pPr marL="0" lvl="3" indent="0" algn="r">
              <a:buClr>
                <a:schemeClr val="lt1"/>
              </a:buClr>
              <a:buSzPts val="1333"/>
              <a:buFont typeface="Lato"/>
              <a:buNone/>
              <a:defRPr sz="1333" b="0" i="0" u="none" strike="noStrike" cap="none">
                <a:solidFill>
                  <a:schemeClr val="lt1"/>
                </a:solidFill>
                <a:latin typeface="Lato"/>
                <a:ea typeface="Lato"/>
                <a:cs typeface="Lato"/>
                <a:sym typeface="Lato"/>
              </a:defRPr>
            </a:lvl4pPr>
            <a:lvl5pPr marL="0" lvl="4" indent="0" algn="r">
              <a:buClr>
                <a:schemeClr val="lt1"/>
              </a:buClr>
              <a:buSzPts val="1333"/>
              <a:buFont typeface="Lato"/>
              <a:buNone/>
              <a:defRPr sz="1333" b="0" i="0" u="none" strike="noStrike" cap="none">
                <a:solidFill>
                  <a:schemeClr val="lt1"/>
                </a:solidFill>
                <a:latin typeface="Lato"/>
                <a:ea typeface="Lato"/>
                <a:cs typeface="Lato"/>
                <a:sym typeface="Lato"/>
              </a:defRPr>
            </a:lvl5pPr>
            <a:lvl6pPr marL="0" lvl="5" indent="0" algn="r">
              <a:buClr>
                <a:schemeClr val="lt1"/>
              </a:buClr>
              <a:buSzPts val="1333"/>
              <a:buFont typeface="Lato"/>
              <a:buNone/>
              <a:defRPr sz="1333" b="0" i="0" u="none" strike="noStrike" cap="none">
                <a:solidFill>
                  <a:schemeClr val="lt1"/>
                </a:solidFill>
                <a:latin typeface="Lato"/>
                <a:ea typeface="Lato"/>
                <a:cs typeface="Lato"/>
                <a:sym typeface="Lato"/>
              </a:defRPr>
            </a:lvl6pPr>
            <a:lvl7pPr marL="0" lvl="6" indent="0" algn="r">
              <a:buClr>
                <a:schemeClr val="lt1"/>
              </a:buClr>
              <a:buSzPts val="1333"/>
              <a:buFont typeface="Lato"/>
              <a:buNone/>
              <a:defRPr sz="1333" b="0" i="0" u="none" strike="noStrike" cap="none">
                <a:solidFill>
                  <a:schemeClr val="lt1"/>
                </a:solidFill>
                <a:latin typeface="Lato"/>
                <a:ea typeface="Lato"/>
                <a:cs typeface="Lato"/>
                <a:sym typeface="Lato"/>
              </a:defRPr>
            </a:lvl7pPr>
            <a:lvl8pPr marL="0" lvl="7" indent="0" algn="r">
              <a:buClr>
                <a:schemeClr val="lt1"/>
              </a:buClr>
              <a:buSzPts val="1333"/>
              <a:buFont typeface="Lato"/>
              <a:buNone/>
              <a:defRPr sz="1333" b="0" i="0" u="none" strike="noStrike" cap="none">
                <a:solidFill>
                  <a:schemeClr val="lt1"/>
                </a:solidFill>
                <a:latin typeface="Lato"/>
                <a:ea typeface="Lato"/>
                <a:cs typeface="Lato"/>
                <a:sym typeface="Lato"/>
              </a:defRPr>
            </a:lvl8pPr>
            <a:lvl9pPr marL="0" lvl="8" indent="0" algn="r">
              <a:buClr>
                <a:schemeClr val="lt1"/>
              </a:buClr>
              <a:buSzPts val="1333"/>
              <a:buFont typeface="Lato"/>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5669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44" name="Google Shape;44;p6"/>
          <p:cNvGrpSpPr/>
          <p:nvPr/>
        </p:nvGrpSpPr>
        <p:grpSpPr>
          <a:xfrm>
            <a:off x="1107190" y="1588342"/>
            <a:ext cx="994351" cy="61101"/>
            <a:chOff x="4580561" y="2589004"/>
            <a:chExt cx="1064464" cy="25200"/>
          </a:xfrm>
        </p:grpSpPr>
        <p:sp>
          <p:nvSpPr>
            <p:cNvPr id="45" name="Google Shape;45;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46" name="Google Shape;46;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47" name="Google Shape;47;p6"/>
          <p:cNvSpPr txBox="1">
            <a:spLocks noGrp="1"/>
          </p:cNvSpPr>
          <p:nvPr>
            <p:ph type="title"/>
          </p:nvPr>
        </p:nvSpPr>
        <p:spPr>
          <a:xfrm>
            <a:off x="972600" y="1758200"/>
            <a:ext cx="10251200" cy="713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48" name="Google Shape;48;p6"/>
          <p:cNvSpPr txBox="1">
            <a:spLocks noGrp="1"/>
          </p:cNvSpPr>
          <p:nvPr>
            <p:ph type="body" idx="1"/>
          </p:nvPr>
        </p:nvSpPr>
        <p:spPr>
          <a:xfrm>
            <a:off x="972433" y="2771833"/>
            <a:ext cx="5032400" cy="30148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2133"/>
              </a:spcBef>
              <a:spcAft>
                <a:spcPts val="0"/>
              </a:spcAft>
              <a:buSzPts val="1100"/>
              <a:buChar char="○"/>
              <a:defRPr/>
            </a:lvl2pPr>
            <a:lvl3pPr marL="1371600" lvl="2" indent="-298450" algn="l">
              <a:lnSpc>
                <a:spcPct val="115000"/>
              </a:lnSpc>
              <a:spcBef>
                <a:spcPts val="2133"/>
              </a:spcBef>
              <a:spcAft>
                <a:spcPts val="0"/>
              </a:spcAft>
              <a:buSzPts val="1100"/>
              <a:buChar char="■"/>
              <a:defRPr/>
            </a:lvl3pPr>
            <a:lvl4pPr marL="1828800" lvl="3" indent="-298450" algn="l">
              <a:lnSpc>
                <a:spcPct val="115000"/>
              </a:lnSpc>
              <a:spcBef>
                <a:spcPts val="2133"/>
              </a:spcBef>
              <a:spcAft>
                <a:spcPts val="0"/>
              </a:spcAft>
              <a:buSzPts val="1100"/>
              <a:buChar char="●"/>
              <a:defRPr/>
            </a:lvl4pPr>
            <a:lvl5pPr marL="2286000" lvl="4" indent="-298450" algn="l">
              <a:lnSpc>
                <a:spcPct val="115000"/>
              </a:lnSpc>
              <a:spcBef>
                <a:spcPts val="2133"/>
              </a:spcBef>
              <a:spcAft>
                <a:spcPts val="0"/>
              </a:spcAft>
              <a:buSzPts val="1100"/>
              <a:buChar char="○"/>
              <a:defRPr/>
            </a:lvl5pPr>
            <a:lvl6pPr marL="2743200" lvl="5" indent="-298450" algn="l">
              <a:lnSpc>
                <a:spcPct val="115000"/>
              </a:lnSpc>
              <a:spcBef>
                <a:spcPts val="2133"/>
              </a:spcBef>
              <a:spcAft>
                <a:spcPts val="0"/>
              </a:spcAft>
              <a:buSzPts val="1100"/>
              <a:buChar char="■"/>
              <a:defRPr/>
            </a:lvl6pPr>
            <a:lvl7pPr marL="3200400" lvl="6" indent="-298450" algn="l">
              <a:lnSpc>
                <a:spcPct val="115000"/>
              </a:lnSpc>
              <a:spcBef>
                <a:spcPts val="2133"/>
              </a:spcBef>
              <a:spcAft>
                <a:spcPts val="0"/>
              </a:spcAft>
              <a:buSzPts val="1100"/>
              <a:buChar char="●"/>
              <a:defRPr/>
            </a:lvl7pPr>
            <a:lvl8pPr marL="3657600" lvl="7" indent="-298450" algn="l">
              <a:lnSpc>
                <a:spcPct val="115000"/>
              </a:lnSpc>
              <a:spcBef>
                <a:spcPts val="2133"/>
              </a:spcBef>
              <a:spcAft>
                <a:spcPts val="0"/>
              </a:spcAft>
              <a:buSzPts val="1100"/>
              <a:buChar char="○"/>
              <a:defRPr/>
            </a:lvl8pPr>
            <a:lvl9pPr marL="4114800" lvl="8" indent="-298450" algn="l">
              <a:lnSpc>
                <a:spcPct val="115000"/>
              </a:lnSpc>
              <a:spcBef>
                <a:spcPts val="2133"/>
              </a:spcBef>
              <a:spcAft>
                <a:spcPts val="2133"/>
              </a:spcAft>
              <a:buSzPts val="1100"/>
              <a:buChar char="■"/>
              <a:defRPr/>
            </a:lvl9pPr>
          </a:lstStyle>
          <a:p>
            <a:endParaRPr/>
          </a:p>
        </p:txBody>
      </p:sp>
      <p:sp>
        <p:nvSpPr>
          <p:cNvPr id="49" name="Google Shape;49;p6"/>
          <p:cNvSpPr txBox="1">
            <a:spLocks noGrp="1"/>
          </p:cNvSpPr>
          <p:nvPr>
            <p:ph type="body" idx="2"/>
          </p:nvPr>
        </p:nvSpPr>
        <p:spPr>
          <a:xfrm>
            <a:off x="6191472" y="2771833"/>
            <a:ext cx="5032400" cy="30148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2133"/>
              </a:spcBef>
              <a:spcAft>
                <a:spcPts val="0"/>
              </a:spcAft>
              <a:buSzPts val="1100"/>
              <a:buChar char="○"/>
              <a:defRPr/>
            </a:lvl2pPr>
            <a:lvl3pPr marL="1371600" lvl="2" indent="-298450" algn="l">
              <a:lnSpc>
                <a:spcPct val="115000"/>
              </a:lnSpc>
              <a:spcBef>
                <a:spcPts val="2133"/>
              </a:spcBef>
              <a:spcAft>
                <a:spcPts val="0"/>
              </a:spcAft>
              <a:buSzPts val="1100"/>
              <a:buChar char="■"/>
              <a:defRPr/>
            </a:lvl3pPr>
            <a:lvl4pPr marL="1828800" lvl="3" indent="-298450" algn="l">
              <a:lnSpc>
                <a:spcPct val="115000"/>
              </a:lnSpc>
              <a:spcBef>
                <a:spcPts val="2133"/>
              </a:spcBef>
              <a:spcAft>
                <a:spcPts val="0"/>
              </a:spcAft>
              <a:buSzPts val="1100"/>
              <a:buChar char="●"/>
              <a:defRPr/>
            </a:lvl4pPr>
            <a:lvl5pPr marL="2286000" lvl="4" indent="-298450" algn="l">
              <a:lnSpc>
                <a:spcPct val="115000"/>
              </a:lnSpc>
              <a:spcBef>
                <a:spcPts val="2133"/>
              </a:spcBef>
              <a:spcAft>
                <a:spcPts val="0"/>
              </a:spcAft>
              <a:buSzPts val="1100"/>
              <a:buChar char="○"/>
              <a:defRPr/>
            </a:lvl5pPr>
            <a:lvl6pPr marL="2743200" lvl="5" indent="-298450" algn="l">
              <a:lnSpc>
                <a:spcPct val="115000"/>
              </a:lnSpc>
              <a:spcBef>
                <a:spcPts val="2133"/>
              </a:spcBef>
              <a:spcAft>
                <a:spcPts val="0"/>
              </a:spcAft>
              <a:buSzPts val="1100"/>
              <a:buChar char="■"/>
              <a:defRPr/>
            </a:lvl6pPr>
            <a:lvl7pPr marL="3200400" lvl="6" indent="-298450" algn="l">
              <a:lnSpc>
                <a:spcPct val="115000"/>
              </a:lnSpc>
              <a:spcBef>
                <a:spcPts val="2133"/>
              </a:spcBef>
              <a:spcAft>
                <a:spcPts val="0"/>
              </a:spcAft>
              <a:buSzPts val="1100"/>
              <a:buChar char="●"/>
              <a:defRPr/>
            </a:lvl7pPr>
            <a:lvl8pPr marL="3657600" lvl="7" indent="-298450" algn="l">
              <a:lnSpc>
                <a:spcPct val="115000"/>
              </a:lnSpc>
              <a:spcBef>
                <a:spcPts val="2133"/>
              </a:spcBef>
              <a:spcAft>
                <a:spcPts val="0"/>
              </a:spcAft>
              <a:buSzPts val="1100"/>
              <a:buChar char="○"/>
              <a:defRPr/>
            </a:lvl8pPr>
            <a:lvl9pPr marL="4114800" lvl="8" indent="-298450" algn="l">
              <a:lnSpc>
                <a:spcPct val="115000"/>
              </a:lnSpc>
              <a:spcBef>
                <a:spcPts val="2133"/>
              </a:spcBef>
              <a:spcAft>
                <a:spcPts val="2133"/>
              </a:spcAft>
              <a:buSzPts val="1100"/>
              <a:buChar char="■"/>
              <a:defRPr/>
            </a:lvl9pPr>
          </a:lstStyle>
          <a:p>
            <a:endParaRPr/>
          </a:p>
        </p:txBody>
      </p:sp>
      <p:sp>
        <p:nvSpPr>
          <p:cNvPr id="50" name="Google Shape;50;p6"/>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26511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2" name="Google Shape;52;p7"/>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53" name="Google Shape;53;p7"/>
          <p:cNvGrpSpPr/>
          <p:nvPr/>
        </p:nvGrpSpPr>
        <p:grpSpPr>
          <a:xfrm>
            <a:off x="1107190" y="1588342"/>
            <a:ext cx="994351" cy="61101"/>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56" name="Google Shape;56;p7"/>
          <p:cNvSpPr txBox="1">
            <a:spLocks noGrp="1"/>
          </p:cNvSpPr>
          <p:nvPr>
            <p:ph type="title"/>
          </p:nvPr>
        </p:nvSpPr>
        <p:spPr>
          <a:xfrm>
            <a:off x="973333" y="1758200"/>
            <a:ext cx="4401200" cy="18420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57" name="Google Shape;57;p7"/>
          <p:cNvSpPr txBox="1">
            <a:spLocks noGrp="1"/>
          </p:cNvSpPr>
          <p:nvPr>
            <p:ph type="body" idx="1"/>
          </p:nvPr>
        </p:nvSpPr>
        <p:spPr>
          <a:xfrm>
            <a:off x="961633" y="3708967"/>
            <a:ext cx="4401200" cy="21300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2133"/>
              </a:spcBef>
              <a:spcAft>
                <a:spcPts val="0"/>
              </a:spcAft>
              <a:buSzPts val="1100"/>
              <a:buChar char="○"/>
              <a:defRPr/>
            </a:lvl2pPr>
            <a:lvl3pPr marL="1371600" lvl="2" indent="-298450" algn="l">
              <a:lnSpc>
                <a:spcPct val="115000"/>
              </a:lnSpc>
              <a:spcBef>
                <a:spcPts val="2133"/>
              </a:spcBef>
              <a:spcAft>
                <a:spcPts val="0"/>
              </a:spcAft>
              <a:buSzPts val="1100"/>
              <a:buChar char="■"/>
              <a:defRPr/>
            </a:lvl3pPr>
            <a:lvl4pPr marL="1828800" lvl="3" indent="-298450" algn="l">
              <a:lnSpc>
                <a:spcPct val="115000"/>
              </a:lnSpc>
              <a:spcBef>
                <a:spcPts val="2133"/>
              </a:spcBef>
              <a:spcAft>
                <a:spcPts val="0"/>
              </a:spcAft>
              <a:buSzPts val="1100"/>
              <a:buChar char="●"/>
              <a:defRPr/>
            </a:lvl4pPr>
            <a:lvl5pPr marL="2286000" lvl="4" indent="-298450" algn="l">
              <a:lnSpc>
                <a:spcPct val="115000"/>
              </a:lnSpc>
              <a:spcBef>
                <a:spcPts val="2133"/>
              </a:spcBef>
              <a:spcAft>
                <a:spcPts val="0"/>
              </a:spcAft>
              <a:buSzPts val="1100"/>
              <a:buChar char="○"/>
              <a:defRPr/>
            </a:lvl5pPr>
            <a:lvl6pPr marL="2743200" lvl="5" indent="-298450" algn="l">
              <a:lnSpc>
                <a:spcPct val="115000"/>
              </a:lnSpc>
              <a:spcBef>
                <a:spcPts val="2133"/>
              </a:spcBef>
              <a:spcAft>
                <a:spcPts val="0"/>
              </a:spcAft>
              <a:buSzPts val="1100"/>
              <a:buChar char="■"/>
              <a:defRPr/>
            </a:lvl6pPr>
            <a:lvl7pPr marL="3200400" lvl="6" indent="-298450" algn="l">
              <a:lnSpc>
                <a:spcPct val="115000"/>
              </a:lnSpc>
              <a:spcBef>
                <a:spcPts val="2133"/>
              </a:spcBef>
              <a:spcAft>
                <a:spcPts val="0"/>
              </a:spcAft>
              <a:buSzPts val="1100"/>
              <a:buChar char="●"/>
              <a:defRPr/>
            </a:lvl7pPr>
            <a:lvl8pPr marL="3657600" lvl="7" indent="-298450" algn="l">
              <a:lnSpc>
                <a:spcPct val="115000"/>
              </a:lnSpc>
              <a:spcBef>
                <a:spcPts val="2133"/>
              </a:spcBef>
              <a:spcAft>
                <a:spcPts val="0"/>
              </a:spcAft>
              <a:buSzPts val="1100"/>
              <a:buChar char="○"/>
              <a:defRPr/>
            </a:lvl8pPr>
            <a:lvl9pPr marL="4114800" lvl="8" indent="-298450" algn="l">
              <a:lnSpc>
                <a:spcPct val="115000"/>
              </a:lnSpc>
              <a:spcBef>
                <a:spcPts val="2133"/>
              </a:spcBef>
              <a:spcAft>
                <a:spcPts val="2133"/>
              </a:spcAft>
              <a:buSzPts val="1100"/>
              <a:buChar char="■"/>
              <a:defRPr/>
            </a:lvl9pPr>
          </a:lstStyle>
          <a:p>
            <a:endParaRPr/>
          </a:p>
        </p:txBody>
      </p:sp>
      <p:sp>
        <p:nvSpPr>
          <p:cNvPr id="58" name="Google Shape;58;p7"/>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17191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1107190" y="5558840"/>
            <a:ext cx="994351" cy="61101"/>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63" name="Google Shape;63;p8"/>
          <p:cNvSpPr txBox="1">
            <a:spLocks noGrp="1"/>
          </p:cNvSpPr>
          <p:nvPr>
            <p:ph type="title"/>
          </p:nvPr>
        </p:nvSpPr>
        <p:spPr>
          <a:xfrm>
            <a:off x="972600" y="1152400"/>
            <a:ext cx="9361600" cy="39800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Clr>
                <a:schemeClr val="lt1"/>
              </a:buClr>
              <a:buSzPts val="3600"/>
              <a:buNone/>
              <a:defRPr sz="4800">
                <a:solidFill>
                  <a:schemeClr val="lt1"/>
                </a:solidFill>
              </a:defRPr>
            </a:lvl1pPr>
            <a:lvl2pPr lvl="1" algn="l">
              <a:lnSpc>
                <a:spcPct val="100000"/>
              </a:lnSpc>
              <a:spcBef>
                <a:spcPts val="0"/>
              </a:spcBef>
              <a:spcAft>
                <a:spcPts val="0"/>
              </a:spcAft>
              <a:buClr>
                <a:schemeClr val="lt1"/>
              </a:buClr>
              <a:buSzPts val="3600"/>
              <a:buNone/>
              <a:defRPr sz="4800">
                <a:solidFill>
                  <a:schemeClr val="lt1"/>
                </a:solidFill>
              </a:defRPr>
            </a:lvl2pPr>
            <a:lvl3pPr lvl="2" algn="l">
              <a:lnSpc>
                <a:spcPct val="100000"/>
              </a:lnSpc>
              <a:spcBef>
                <a:spcPts val="0"/>
              </a:spcBef>
              <a:spcAft>
                <a:spcPts val="0"/>
              </a:spcAft>
              <a:buClr>
                <a:schemeClr val="lt1"/>
              </a:buClr>
              <a:buSzPts val="3600"/>
              <a:buNone/>
              <a:defRPr sz="4800">
                <a:solidFill>
                  <a:schemeClr val="lt1"/>
                </a:solidFill>
              </a:defRPr>
            </a:lvl3pPr>
            <a:lvl4pPr lvl="3" algn="l">
              <a:lnSpc>
                <a:spcPct val="100000"/>
              </a:lnSpc>
              <a:spcBef>
                <a:spcPts val="0"/>
              </a:spcBef>
              <a:spcAft>
                <a:spcPts val="0"/>
              </a:spcAft>
              <a:buClr>
                <a:schemeClr val="lt1"/>
              </a:buClr>
              <a:buSzPts val="3600"/>
              <a:buNone/>
              <a:defRPr sz="4800">
                <a:solidFill>
                  <a:schemeClr val="lt1"/>
                </a:solidFill>
              </a:defRPr>
            </a:lvl4pPr>
            <a:lvl5pPr lvl="4" algn="l">
              <a:lnSpc>
                <a:spcPct val="100000"/>
              </a:lnSpc>
              <a:spcBef>
                <a:spcPts val="0"/>
              </a:spcBef>
              <a:spcAft>
                <a:spcPts val="0"/>
              </a:spcAft>
              <a:buClr>
                <a:schemeClr val="lt1"/>
              </a:buClr>
              <a:buSzPts val="3600"/>
              <a:buNone/>
              <a:defRPr sz="4800">
                <a:solidFill>
                  <a:schemeClr val="lt1"/>
                </a:solidFill>
              </a:defRPr>
            </a:lvl5pPr>
            <a:lvl6pPr lvl="5" algn="l">
              <a:lnSpc>
                <a:spcPct val="100000"/>
              </a:lnSpc>
              <a:spcBef>
                <a:spcPts val="0"/>
              </a:spcBef>
              <a:spcAft>
                <a:spcPts val="0"/>
              </a:spcAft>
              <a:buClr>
                <a:schemeClr val="lt1"/>
              </a:buClr>
              <a:buSzPts val="3600"/>
              <a:buNone/>
              <a:defRPr sz="4800">
                <a:solidFill>
                  <a:schemeClr val="lt1"/>
                </a:solidFill>
              </a:defRPr>
            </a:lvl6pPr>
            <a:lvl7pPr lvl="6" algn="l">
              <a:lnSpc>
                <a:spcPct val="100000"/>
              </a:lnSpc>
              <a:spcBef>
                <a:spcPts val="0"/>
              </a:spcBef>
              <a:spcAft>
                <a:spcPts val="0"/>
              </a:spcAft>
              <a:buClr>
                <a:schemeClr val="lt1"/>
              </a:buClr>
              <a:buSzPts val="3600"/>
              <a:buNone/>
              <a:defRPr sz="4800">
                <a:solidFill>
                  <a:schemeClr val="lt1"/>
                </a:solidFill>
              </a:defRPr>
            </a:lvl7pPr>
            <a:lvl8pPr lvl="7" algn="l">
              <a:lnSpc>
                <a:spcPct val="100000"/>
              </a:lnSpc>
              <a:spcBef>
                <a:spcPts val="0"/>
              </a:spcBef>
              <a:spcAft>
                <a:spcPts val="0"/>
              </a:spcAft>
              <a:buClr>
                <a:schemeClr val="lt1"/>
              </a:buClr>
              <a:buSzPts val="3600"/>
              <a:buNone/>
              <a:defRPr sz="4800">
                <a:solidFill>
                  <a:schemeClr val="lt1"/>
                </a:solidFill>
              </a:defRPr>
            </a:lvl8pPr>
            <a:lvl9pPr lvl="8" algn="l">
              <a:lnSpc>
                <a:spcPct val="100000"/>
              </a:lnSpc>
              <a:spcBef>
                <a:spcPts val="0"/>
              </a:spcBef>
              <a:spcAft>
                <a:spcPts val="0"/>
              </a:spcAft>
              <a:buClr>
                <a:schemeClr val="lt1"/>
              </a:buClr>
              <a:buSzPts val="3600"/>
              <a:buNone/>
              <a:defRPr sz="4800">
                <a:solidFill>
                  <a:schemeClr val="lt1"/>
                </a:solidFill>
              </a:defRPr>
            </a:lvl9pPr>
          </a:lstStyle>
          <a:p>
            <a:endParaRPr/>
          </a:p>
        </p:txBody>
      </p:sp>
      <p:sp>
        <p:nvSpPr>
          <p:cNvPr id="64" name="Google Shape;64;p8"/>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lt1"/>
              </a:buClr>
              <a:buSzPts val="1333"/>
              <a:buFont typeface="Lato"/>
              <a:buNone/>
              <a:defRPr sz="1333" b="0" i="0" u="none" strike="noStrike" cap="none">
                <a:solidFill>
                  <a:schemeClr val="lt1"/>
                </a:solidFill>
                <a:latin typeface="Lato"/>
                <a:ea typeface="Lato"/>
                <a:cs typeface="Lato"/>
                <a:sym typeface="Lato"/>
              </a:defRPr>
            </a:lvl1pPr>
            <a:lvl2pPr marL="0" lvl="1" indent="0" algn="r">
              <a:buClr>
                <a:schemeClr val="lt1"/>
              </a:buClr>
              <a:buSzPts val="1333"/>
              <a:buFont typeface="Lato"/>
              <a:buNone/>
              <a:defRPr sz="1333" b="0" i="0" u="none" strike="noStrike" cap="none">
                <a:solidFill>
                  <a:schemeClr val="lt1"/>
                </a:solidFill>
                <a:latin typeface="Lato"/>
                <a:ea typeface="Lato"/>
                <a:cs typeface="Lato"/>
                <a:sym typeface="Lato"/>
              </a:defRPr>
            </a:lvl2pPr>
            <a:lvl3pPr marL="0" lvl="2" indent="0" algn="r">
              <a:buClr>
                <a:schemeClr val="lt1"/>
              </a:buClr>
              <a:buSzPts val="1333"/>
              <a:buFont typeface="Lato"/>
              <a:buNone/>
              <a:defRPr sz="1333" b="0" i="0" u="none" strike="noStrike" cap="none">
                <a:solidFill>
                  <a:schemeClr val="lt1"/>
                </a:solidFill>
                <a:latin typeface="Lato"/>
                <a:ea typeface="Lato"/>
                <a:cs typeface="Lato"/>
                <a:sym typeface="Lato"/>
              </a:defRPr>
            </a:lvl3pPr>
            <a:lvl4pPr marL="0" lvl="3" indent="0" algn="r">
              <a:buClr>
                <a:schemeClr val="lt1"/>
              </a:buClr>
              <a:buSzPts val="1333"/>
              <a:buFont typeface="Lato"/>
              <a:buNone/>
              <a:defRPr sz="1333" b="0" i="0" u="none" strike="noStrike" cap="none">
                <a:solidFill>
                  <a:schemeClr val="lt1"/>
                </a:solidFill>
                <a:latin typeface="Lato"/>
                <a:ea typeface="Lato"/>
                <a:cs typeface="Lato"/>
                <a:sym typeface="Lato"/>
              </a:defRPr>
            </a:lvl4pPr>
            <a:lvl5pPr marL="0" lvl="4" indent="0" algn="r">
              <a:buClr>
                <a:schemeClr val="lt1"/>
              </a:buClr>
              <a:buSzPts val="1333"/>
              <a:buFont typeface="Lato"/>
              <a:buNone/>
              <a:defRPr sz="1333" b="0" i="0" u="none" strike="noStrike" cap="none">
                <a:solidFill>
                  <a:schemeClr val="lt1"/>
                </a:solidFill>
                <a:latin typeface="Lato"/>
                <a:ea typeface="Lato"/>
                <a:cs typeface="Lato"/>
                <a:sym typeface="Lato"/>
              </a:defRPr>
            </a:lvl5pPr>
            <a:lvl6pPr marL="0" lvl="5" indent="0" algn="r">
              <a:buClr>
                <a:schemeClr val="lt1"/>
              </a:buClr>
              <a:buSzPts val="1333"/>
              <a:buFont typeface="Lato"/>
              <a:buNone/>
              <a:defRPr sz="1333" b="0" i="0" u="none" strike="noStrike" cap="none">
                <a:solidFill>
                  <a:schemeClr val="lt1"/>
                </a:solidFill>
                <a:latin typeface="Lato"/>
                <a:ea typeface="Lato"/>
                <a:cs typeface="Lato"/>
                <a:sym typeface="Lato"/>
              </a:defRPr>
            </a:lvl6pPr>
            <a:lvl7pPr marL="0" lvl="6" indent="0" algn="r">
              <a:buClr>
                <a:schemeClr val="lt1"/>
              </a:buClr>
              <a:buSzPts val="1333"/>
              <a:buFont typeface="Lato"/>
              <a:buNone/>
              <a:defRPr sz="1333" b="0" i="0" u="none" strike="noStrike" cap="none">
                <a:solidFill>
                  <a:schemeClr val="lt1"/>
                </a:solidFill>
                <a:latin typeface="Lato"/>
                <a:ea typeface="Lato"/>
                <a:cs typeface="Lato"/>
                <a:sym typeface="Lato"/>
              </a:defRPr>
            </a:lvl7pPr>
            <a:lvl8pPr marL="0" lvl="7" indent="0" algn="r">
              <a:buClr>
                <a:schemeClr val="lt1"/>
              </a:buClr>
              <a:buSzPts val="1333"/>
              <a:buFont typeface="Lato"/>
              <a:buNone/>
              <a:defRPr sz="1333" b="0" i="0" u="none" strike="noStrike" cap="none">
                <a:solidFill>
                  <a:schemeClr val="lt1"/>
                </a:solidFill>
                <a:latin typeface="Lato"/>
                <a:ea typeface="Lato"/>
                <a:cs typeface="Lato"/>
                <a:sym typeface="Lato"/>
              </a:defRPr>
            </a:lvl8pPr>
            <a:lvl9pPr marL="0" lvl="8" indent="0" algn="r">
              <a:buClr>
                <a:schemeClr val="lt1"/>
              </a:buClr>
              <a:buSzPts val="1333"/>
              <a:buFont typeface="Lato"/>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40355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5"/>
        <p:cNvGrpSpPr/>
        <p:nvPr/>
      </p:nvGrpSpPr>
      <p:grpSpPr>
        <a:xfrm>
          <a:off x="0" y="0"/>
          <a:ext cx="0" cy="0"/>
          <a:chOff x="0" y="0"/>
          <a:chExt cx="0" cy="0"/>
        </a:xfrm>
      </p:grpSpPr>
      <p:sp>
        <p:nvSpPr>
          <p:cNvPr id="66" name="Google Shape;66;p9"/>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nvGrpSpPr>
          <p:cNvPr id="67" name="Google Shape;67;p9"/>
          <p:cNvGrpSpPr/>
          <p:nvPr/>
        </p:nvGrpSpPr>
        <p:grpSpPr>
          <a:xfrm>
            <a:off x="1107190" y="1588342"/>
            <a:ext cx="994351" cy="61101"/>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70" name="Google Shape;70;p9"/>
          <p:cNvSpPr txBox="1">
            <a:spLocks noGrp="1"/>
          </p:cNvSpPr>
          <p:nvPr>
            <p:ph type="title"/>
          </p:nvPr>
        </p:nvSpPr>
        <p:spPr>
          <a:xfrm>
            <a:off x="973333" y="1758200"/>
            <a:ext cx="4401200" cy="2249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dk2"/>
              </a:buClr>
              <a:buSzPts val="2600"/>
              <a:buNone/>
              <a:defRPr sz="3466">
                <a:solidFill>
                  <a:schemeClr val="dk2"/>
                </a:solidFill>
              </a:defRPr>
            </a:lvl1pPr>
            <a:lvl2pPr lvl="1" algn="l">
              <a:lnSpc>
                <a:spcPct val="100000"/>
              </a:lnSpc>
              <a:spcBef>
                <a:spcPts val="0"/>
              </a:spcBef>
              <a:spcAft>
                <a:spcPts val="0"/>
              </a:spcAft>
              <a:buClr>
                <a:schemeClr val="dk2"/>
              </a:buClr>
              <a:buSzPts val="2600"/>
              <a:buNone/>
              <a:defRPr sz="3466">
                <a:solidFill>
                  <a:schemeClr val="dk2"/>
                </a:solidFill>
              </a:defRPr>
            </a:lvl2pPr>
            <a:lvl3pPr lvl="2" algn="l">
              <a:lnSpc>
                <a:spcPct val="100000"/>
              </a:lnSpc>
              <a:spcBef>
                <a:spcPts val="0"/>
              </a:spcBef>
              <a:spcAft>
                <a:spcPts val="0"/>
              </a:spcAft>
              <a:buClr>
                <a:schemeClr val="dk2"/>
              </a:buClr>
              <a:buSzPts val="2600"/>
              <a:buNone/>
              <a:defRPr sz="3466">
                <a:solidFill>
                  <a:schemeClr val="dk2"/>
                </a:solidFill>
              </a:defRPr>
            </a:lvl3pPr>
            <a:lvl4pPr lvl="3" algn="l">
              <a:lnSpc>
                <a:spcPct val="100000"/>
              </a:lnSpc>
              <a:spcBef>
                <a:spcPts val="0"/>
              </a:spcBef>
              <a:spcAft>
                <a:spcPts val="0"/>
              </a:spcAft>
              <a:buClr>
                <a:schemeClr val="dk2"/>
              </a:buClr>
              <a:buSzPts val="2600"/>
              <a:buNone/>
              <a:defRPr sz="3466">
                <a:solidFill>
                  <a:schemeClr val="dk2"/>
                </a:solidFill>
              </a:defRPr>
            </a:lvl4pPr>
            <a:lvl5pPr lvl="4" algn="l">
              <a:lnSpc>
                <a:spcPct val="100000"/>
              </a:lnSpc>
              <a:spcBef>
                <a:spcPts val="0"/>
              </a:spcBef>
              <a:spcAft>
                <a:spcPts val="0"/>
              </a:spcAft>
              <a:buClr>
                <a:schemeClr val="dk2"/>
              </a:buClr>
              <a:buSzPts val="2600"/>
              <a:buNone/>
              <a:defRPr sz="3466">
                <a:solidFill>
                  <a:schemeClr val="dk2"/>
                </a:solidFill>
              </a:defRPr>
            </a:lvl5pPr>
            <a:lvl6pPr lvl="5" algn="l">
              <a:lnSpc>
                <a:spcPct val="100000"/>
              </a:lnSpc>
              <a:spcBef>
                <a:spcPts val="0"/>
              </a:spcBef>
              <a:spcAft>
                <a:spcPts val="0"/>
              </a:spcAft>
              <a:buClr>
                <a:schemeClr val="dk2"/>
              </a:buClr>
              <a:buSzPts val="2600"/>
              <a:buNone/>
              <a:defRPr sz="3466">
                <a:solidFill>
                  <a:schemeClr val="dk2"/>
                </a:solidFill>
              </a:defRPr>
            </a:lvl6pPr>
            <a:lvl7pPr lvl="6" algn="l">
              <a:lnSpc>
                <a:spcPct val="100000"/>
              </a:lnSpc>
              <a:spcBef>
                <a:spcPts val="0"/>
              </a:spcBef>
              <a:spcAft>
                <a:spcPts val="0"/>
              </a:spcAft>
              <a:buClr>
                <a:schemeClr val="dk2"/>
              </a:buClr>
              <a:buSzPts val="2600"/>
              <a:buNone/>
              <a:defRPr sz="3466">
                <a:solidFill>
                  <a:schemeClr val="dk2"/>
                </a:solidFill>
              </a:defRPr>
            </a:lvl7pPr>
            <a:lvl8pPr lvl="7" algn="l">
              <a:lnSpc>
                <a:spcPct val="100000"/>
              </a:lnSpc>
              <a:spcBef>
                <a:spcPts val="0"/>
              </a:spcBef>
              <a:spcAft>
                <a:spcPts val="0"/>
              </a:spcAft>
              <a:buClr>
                <a:schemeClr val="dk2"/>
              </a:buClr>
              <a:buSzPts val="2600"/>
              <a:buNone/>
              <a:defRPr sz="3466">
                <a:solidFill>
                  <a:schemeClr val="dk2"/>
                </a:solidFill>
              </a:defRPr>
            </a:lvl8pPr>
            <a:lvl9pPr lvl="8" algn="l">
              <a:lnSpc>
                <a:spcPct val="100000"/>
              </a:lnSpc>
              <a:spcBef>
                <a:spcPts val="0"/>
              </a:spcBef>
              <a:spcAft>
                <a:spcPts val="0"/>
              </a:spcAft>
              <a:buClr>
                <a:schemeClr val="dk2"/>
              </a:buClr>
              <a:buSzPts val="2600"/>
              <a:buNone/>
              <a:defRPr sz="3466">
                <a:solidFill>
                  <a:schemeClr val="dk2"/>
                </a:solidFill>
              </a:defRPr>
            </a:lvl9pPr>
          </a:lstStyle>
          <a:p>
            <a:endParaRPr/>
          </a:p>
        </p:txBody>
      </p:sp>
      <p:sp>
        <p:nvSpPr>
          <p:cNvPr id="71" name="Google Shape;71;p9"/>
          <p:cNvSpPr txBox="1">
            <a:spLocks noGrp="1"/>
          </p:cNvSpPr>
          <p:nvPr>
            <p:ph type="subTitle" idx="1"/>
          </p:nvPr>
        </p:nvSpPr>
        <p:spPr>
          <a:xfrm>
            <a:off x="966600" y="4215367"/>
            <a:ext cx="4401200" cy="10120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
        <p:nvSpPr>
          <p:cNvPr id="72" name="Google Shape;72;p9"/>
          <p:cNvSpPr txBox="1">
            <a:spLocks noGrp="1"/>
          </p:cNvSpPr>
          <p:nvPr>
            <p:ph type="body" idx="2"/>
          </p:nvPr>
        </p:nvSpPr>
        <p:spPr>
          <a:xfrm>
            <a:off x="6898967" y="1803500"/>
            <a:ext cx="4499200" cy="40340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2133"/>
              </a:spcBef>
              <a:spcAft>
                <a:spcPts val="0"/>
              </a:spcAft>
              <a:buSzPts val="1100"/>
              <a:buChar char="○"/>
              <a:defRPr/>
            </a:lvl2pPr>
            <a:lvl3pPr marL="1371600" lvl="2" indent="-298450" algn="l">
              <a:lnSpc>
                <a:spcPct val="115000"/>
              </a:lnSpc>
              <a:spcBef>
                <a:spcPts val="2133"/>
              </a:spcBef>
              <a:spcAft>
                <a:spcPts val="0"/>
              </a:spcAft>
              <a:buSzPts val="1100"/>
              <a:buChar char="■"/>
              <a:defRPr/>
            </a:lvl3pPr>
            <a:lvl4pPr marL="1828800" lvl="3" indent="-298450" algn="l">
              <a:lnSpc>
                <a:spcPct val="115000"/>
              </a:lnSpc>
              <a:spcBef>
                <a:spcPts val="2133"/>
              </a:spcBef>
              <a:spcAft>
                <a:spcPts val="0"/>
              </a:spcAft>
              <a:buSzPts val="1100"/>
              <a:buChar char="●"/>
              <a:defRPr/>
            </a:lvl4pPr>
            <a:lvl5pPr marL="2286000" lvl="4" indent="-298450" algn="l">
              <a:lnSpc>
                <a:spcPct val="115000"/>
              </a:lnSpc>
              <a:spcBef>
                <a:spcPts val="2133"/>
              </a:spcBef>
              <a:spcAft>
                <a:spcPts val="0"/>
              </a:spcAft>
              <a:buSzPts val="1100"/>
              <a:buChar char="○"/>
              <a:defRPr/>
            </a:lvl5pPr>
            <a:lvl6pPr marL="2743200" lvl="5" indent="-298450" algn="l">
              <a:lnSpc>
                <a:spcPct val="115000"/>
              </a:lnSpc>
              <a:spcBef>
                <a:spcPts val="2133"/>
              </a:spcBef>
              <a:spcAft>
                <a:spcPts val="0"/>
              </a:spcAft>
              <a:buSzPts val="1100"/>
              <a:buChar char="■"/>
              <a:defRPr/>
            </a:lvl6pPr>
            <a:lvl7pPr marL="3200400" lvl="6" indent="-298450" algn="l">
              <a:lnSpc>
                <a:spcPct val="115000"/>
              </a:lnSpc>
              <a:spcBef>
                <a:spcPts val="2133"/>
              </a:spcBef>
              <a:spcAft>
                <a:spcPts val="0"/>
              </a:spcAft>
              <a:buSzPts val="1100"/>
              <a:buChar char="●"/>
              <a:defRPr/>
            </a:lvl7pPr>
            <a:lvl8pPr marL="3657600" lvl="7" indent="-298450" algn="l">
              <a:lnSpc>
                <a:spcPct val="115000"/>
              </a:lnSpc>
              <a:spcBef>
                <a:spcPts val="2133"/>
              </a:spcBef>
              <a:spcAft>
                <a:spcPts val="0"/>
              </a:spcAft>
              <a:buSzPts val="1100"/>
              <a:buChar char="○"/>
              <a:defRPr/>
            </a:lvl8pPr>
            <a:lvl9pPr marL="4114800" lvl="8" indent="-298450" algn="l">
              <a:lnSpc>
                <a:spcPct val="115000"/>
              </a:lnSpc>
              <a:spcBef>
                <a:spcPts val="2133"/>
              </a:spcBef>
              <a:spcAft>
                <a:spcPts val="2133"/>
              </a:spcAft>
              <a:buSzPts val="1100"/>
              <a:buChar char="■"/>
              <a:defRPr/>
            </a:lvl9pPr>
          </a:lstStyle>
          <a:p>
            <a:endParaRPr/>
          </a:p>
        </p:txBody>
      </p:sp>
      <p:sp>
        <p:nvSpPr>
          <p:cNvPr id="73" name="Google Shape;73;p9"/>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5090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D514-07B0-496D-95B2-BA4D67899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81E1A0-C587-4943-ADAD-FC06D576DE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2CF64-E3E0-409F-85AD-877EC9022F55}"/>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6DF65E6C-1192-4DB8-B0D7-44BAB084D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A0BF7A-B625-4541-8FD1-42409075FE9A}"/>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1635487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966600" y="5830068"/>
            <a:ext cx="10263200" cy="6140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300"/>
              <a:buNone/>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6" name="Google Shape;76;p10"/>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5063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1107190" y="5558840"/>
            <a:ext cx="994351" cy="61101"/>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grpSp>
      <p:sp>
        <p:nvSpPr>
          <p:cNvPr id="81" name="Google Shape;81;p11"/>
          <p:cNvSpPr txBox="1">
            <a:spLocks noGrp="1"/>
          </p:cNvSpPr>
          <p:nvPr>
            <p:ph type="title"/>
          </p:nvPr>
        </p:nvSpPr>
        <p:spPr>
          <a:xfrm>
            <a:off x="972600" y="978600"/>
            <a:ext cx="10251200" cy="1659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Clr>
                <a:schemeClr val="lt1"/>
              </a:buClr>
              <a:buSzPts val="8000"/>
              <a:buNone/>
              <a:defRPr sz="10666">
                <a:solidFill>
                  <a:schemeClr val="lt1"/>
                </a:solidFill>
              </a:defRPr>
            </a:lvl1pPr>
            <a:lvl2pPr lvl="1" algn="l">
              <a:lnSpc>
                <a:spcPct val="100000"/>
              </a:lnSpc>
              <a:spcBef>
                <a:spcPts val="0"/>
              </a:spcBef>
              <a:spcAft>
                <a:spcPts val="0"/>
              </a:spcAft>
              <a:buClr>
                <a:schemeClr val="lt1"/>
              </a:buClr>
              <a:buSzPts val="8000"/>
              <a:buNone/>
              <a:defRPr sz="10666">
                <a:solidFill>
                  <a:schemeClr val="lt1"/>
                </a:solidFill>
              </a:defRPr>
            </a:lvl2pPr>
            <a:lvl3pPr lvl="2" algn="l">
              <a:lnSpc>
                <a:spcPct val="100000"/>
              </a:lnSpc>
              <a:spcBef>
                <a:spcPts val="0"/>
              </a:spcBef>
              <a:spcAft>
                <a:spcPts val="0"/>
              </a:spcAft>
              <a:buClr>
                <a:schemeClr val="lt1"/>
              </a:buClr>
              <a:buSzPts val="8000"/>
              <a:buNone/>
              <a:defRPr sz="10666">
                <a:solidFill>
                  <a:schemeClr val="lt1"/>
                </a:solidFill>
              </a:defRPr>
            </a:lvl3pPr>
            <a:lvl4pPr lvl="3" algn="l">
              <a:lnSpc>
                <a:spcPct val="100000"/>
              </a:lnSpc>
              <a:spcBef>
                <a:spcPts val="0"/>
              </a:spcBef>
              <a:spcAft>
                <a:spcPts val="0"/>
              </a:spcAft>
              <a:buClr>
                <a:schemeClr val="lt1"/>
              </a:buClr>
              <a:buSzPts val="8000"/>
              <a:buNone/>
              <a:defRPr sz="10666">
                <a:solidFill>
                  <a:schemeClr val="lt1"/>
                </a:solidFill>
              </a:defRPr>
            </a:lvl4pPr>
            <a:lvl5pPr lvl="4" algn="l">
              <a:lnSpc>
                <a:spcPct val="100000"/>
              </a:lnSpc>
              <a:spcBef>
                <a:spcPts val="0"/>
              </a:spcBef>
              <a:spcAft>
                <a:spcPts val="0"/>
              </a:spcAft>
              <a:buClr>
                <a:schemeClr val="lt1"/>
              </a:buClr>
              <a:buSzPts val="8000"/>
              <a:buNone/>
              <a:defRPr sz="10666">
                <a:solidFill>
                  <a:schemeClr val="lt1"/>
                </a:solidFill>
              </a:defRPr>
            </a:lvl5pPr>
            <a:lvl6pPr lvl="5" algn="l">
              <a:lnSpc>
                <a:spcPct val="100000"/>
              </a:lnSpc>
              <a:spcBef>
                <a:spcPts val="0"/>
              </a:spcBef>
              <a:spcAft>
                <a:spcPts val="0"/>
              </a:spcAft>
              <a:buClr>
                <a:schemeClr val="lt1"/>
              </a:buClr>
              <a:buSzPts val="8000"/>
              <a:buNone/>
              <a:defRPr sz="10666">
                <a:solidFill>
                  <a:schemeClr val="lt1"/>
                </a:solidFill>
              </a:defRPr>
            </a:lvl6pPr>
            <a:lvl7pPr lvl="6" algn="l">
              <a:lnSpc>
                <a:spcPct val="100000"/>
              </a:lnSpc>
              <a:spcBef>
                <a:spcPts val="0"/>
              </a:spcBef>
              <a:spcAft>
                <a:spcPts val="0"/>
              </a:spcAft>
              <a:buClr>
                <a:schemeClr val="lt1"/>
              </a:buClr>
              <a:buSzPts val="8000"/>
              <a:buNone/>
              <a:defRPr sz="10666">
                <a:solidFill>
                  <a:schemeClr val="lt1"/>
                </a:solidFill>
              </a:defRPr>
            </a:lvl7pPr>
            <a:lvl8pPr lvl="7" algn="l">
              <a:lnSpc>
                <a:spcPct val="100000"/>
              </a:lnSpc>
              <a:spcBef>
                <a:spcPts val="0"/>
              </a:spcBef>
              <a:spcAft>
                <a:spcPts val="0"/>
              </a:spcAft>
              <a:buClr>
                <a:schemeClr val="lt1"/>
              </a:buClr>
              <a:buSzPts val="8000"/>
              <a:buNone/>
              <a:defRPr sz="10666">
                <a:solidFill>
                  <a:schemeClr val="lt1"/>
                </a:solidFill>
              </a:defRPr>
            </a:lvl8pPr>
            <a:lvl9pPr lvl="8" algn="l">
              <a:lnSpc>
                <a:spcPct val="100000"/>
              </a:lnSpc>
              <a:spcBef>
                <a:spcPts val="0"/>
              </a:spcBef>
              <a:spcAft>
                <a:spcPts val="0"/>
              </a:spcAft>
              <a:buClr>
                <a:schemeClr val="lt1"/>
              </a:buClr>
              <a:buSzPts val="8000"/>
              <a:buNone/>
              <a:defRPr sz="10666">
                <a:solidFill>
                  <a:schemeClr val="lt1"/>
                </a:solidFill>
              </a:defRPr>
            </a:lvl9pPr>
          </a:lstStyle>
          <a:p>
            <a:endParaRPr/>
          </a:p>
        </p:txBody>
      </p:sp>
      <p:sp>
        <p:nvSpPr>
          <p:cNvPr id="82" name="Google Shape;82;p11"/>
          <p:cNvSpPr txBox="1">
            <a:spLocks noGrp="1"/>
          </p:cNvSpPr>
          <p:nvPr>
            <p:ph type="body" idx="1"/>
          </p:nvPr>
        </p:nvSpPr>
        <p:spPr>
          <a:xfrm>
            <a:off x="972600" y="3030517"/>
            <a:ext cx="10251200" cy="2107200"/>
          </a:xfrm>
          <a:prstGeom prst="rect">
            <a:avLst/>
          </a:prstGeom>
          <a:noFill/>
          <a:ln>
            <a:noFill/>
          </a:ln>
        </p:spPr>
        <p:txBody>
          <a:bodyPr spcFirstLastPara="1" wrap="square" lIns="91425" tIns="91425" rIns="91425" bIns="91425" anchor="t" anchorCtr="0"/>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2133"/>
              </a:spcBef>
              <a:spcAft>
                <a:spcPts val="0"/>
              </a:spcAft>
              <a:buClr>
                <a:schemeClr val="lt1"/>
              </a:buClr>
              <a:buSzPts val="1100"/>
              <a:buChar char="○"/>
              <a:defRPr>
                <a:solidFill>
                  <a:schemeClr val="lt1"/>
                </a:solidFill>
              </a:defRPr>
            </a:lvl2pPr>
            <a:lvl3pPr marL="1371600" lvl="2" indent="-298450" algn="l">
              <a:lnSpc>
                <a:spcPct val="115000"/>
              </a:lnSpc>
              <a:spcBef>
                <a:spcPts val="2133"/>
              </a:spcBef>
              <a:spcAft>
                <a:spcPts val="0"/>
              </a:spcAft>
              <a:buClr>
                <a:schemeClr val="lt1"/>
              </a:buClr>
              <a:buSzPts val="1100"/>
              <a:buChar char="■"/>
              <a:defRPr>
                <a:solidFill>
                  <a:schemeClr val="lt1"/>
                </a:solidFill>
              </a:defRPr>
            </a:lvl3pPr>
            <a:lvl4pPr marL="1828800" lvl="3" indent="-298450" algn="l">
              <a:lnSpc>
                <a:spcPct val="115000"/>
              </a:lnSpc>
              <a:spcBef>
                <a:spcPts val="2133"/>
              </a:spcBef>
              <a:spcAft>
                <a:spcPts val="0"/>
              </a:spcAft>
              <a:buClr>
                <a:schemeClr val="lt1"/>
              </a:buClr>
              <a:buSzPts val="1100"/>
              <a:buChar char="●"/>
              <a:defRPr>
                <a:solidFill>
                  <a:schemeClr val="lt1"/>
                </a:solidFill>
              </a:defRPr>
            </a:lvl4pPr>
            <a:lvl5pPr marL="2286000" lvl="4" indent="-298450" algn="l">
              <a:lnSpc>
                <a:spcPct val="115000"/>
              </a:lnSpc>
              <a:spcBef>
                <a:spcPts val="2133"/>
              </a:spcBef>
              <a:spcAft>
                <a:spcPts val="0"/>
              </a:spcAft>
              <a:buClr>
                <a:schemeClr val="lt1"/>
              </a:buClr>
              <a:buSzPts val="1100"/>
              <a:buChar char="○"/>
              <a:defRPr>
                <a:solidFill>
                  <a:schemeClr val="lt1"/>
                </a:solidFill>
              </a:defRPr>
            </a:lvl5pPr>
            <a:lvl6pPr marL="2743200" lvl="5" indent="-298450" algn="l">
              <a:lnSpc>
                <a:spcPct val="115000"/>
              </a:lnSpc>
              <a:spcBef>
                <a:spcPts val="2133"/>
              </a:spcBef>
              <a:spcAft>
                <a:spcPts val="0"/>
              </a:spcAft>
              <a:buClr>
                <a:schemeClr val="lt1"/>
              </a:buClr>
              <a:buSzPts val="1100"/>
              <a:buChar char="■"/>
              <a:defRPr>
                <a:solidFill>
                  <a:schemeClr val="lt1"/>
                </a:solidFill>
              </a:defRPr>
            </a:lvl6pPr>
            <a:lvl7pPr marL="3200400" lvl="6" indent="-298450" algn="l">
              <a:lnSpc>
                <a:spcPct val="115000"/>
              </a:lnSpc>
              <a:spcBef>
                <a:spcPts val="2133"/>
              </a:spcBef>
              <a:spcAft>
                <a:spcPts val="0"/>
              </a:spcAft>
              <a:buClr>
                <a:schemeClr val="lt1"/>
              </a:buClr>
              <a:buSzPts val="1100"/>
              <a:buChar char="●"/>
              <a:defRPr>
                <a:solidFill>
                  <a:schemeClr val="lt1"/>
                </a:solidFill>
              </a:defRPr>
            </a:lvl7pPr>
            <a:lvl8pPr marL="3657600" lvl="7" indent="-298450" algn="l">
              <a:lnSpc>
                <a:spcPct val="115000"/>
              </a:lnSpc>
              <a:spcBef>
                <a:spcPts val="2133"/>
              </a:spcBef>
              <a:spcAft>
                <a:spcPts val="0"/>
              </a:spcAft>
              <a:buClr>
                <a:schemeClr val="lt1"/>
              </a:buClr>
              <a:buSzPts val="1100"/>
              <a:buChar char="○"/>
              <a:defRPr>
                <a:solidFill>
                  <a:schemeClr val="lt1"/>
                </a:solidFill>
              </a:defRPr>
            </a:lvl8pPr>
            <a:lvl9pPr marL="4114800" lvl="8" indent="-298450" algn="l">
              <a:lnSpc>
                <a:spcPct val="115000"/>
              </a:lnSpc>
              <a:spcBef>
                <a:spcPts val="2133"/>
              </a:spcBef>
              <a:spcAft>
                <a:spcPts val="2133"/>
              </a:spcAft>
              <a:buClr>
                <a:schemeClr val="lt1"/>
              </a:buClr>
              <a:buSzPts val="1100"/>
              <a:buChar char="■"/>
              <a:defRPr>
                <a:solidFill>
                  <a:schemeClr val="lt1"/>
                </a:solidFill>
              </a:defRPr>
            </a:lvl9pPr>
          </a:lstStyle>
          <a:p>
            <a:endParaRPr/>
          </a:p>
        </p:txBody>
      </p:sp>
      <p:sp>
        <p:nvSpPr>
          <p:cNvPr id="83" name="Google Shape;83;p1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lt1"/>
              </a:buClr>
              <a:buSzPts val="1333"/>
              <a:buFont typeface="Lato"/>
              <a:buNone/>
              <a:defRPr sz="1333" b="0" i="0" u="none" strike="noStrike" cap="none">
                <a:solidFill>
                  <a:schemeClr val="lt1"/>
                </a:solidFill>
                <a:latin typeface="Lato"/>
                <a:ea typeface="Lato"/>
                <a:cs typeface="Lato"/>
                <a:sym typeface="Lato"/>
              </a:defRPr>
            </a:lvl1pPr>
            <a:lvl2pPr marL="0" lvl="1" indent="0" algn="r">
              <a:buClr>
                <a:schemeClr val="lt1"/>
              </a:buClr>
              <a:buSzPts val="1333"/>
              <a:buFont typeface="Lato"/>
              <a:buNone/>
              <a:defRPr sz="1333" b="0" i="0" u="none" strike="noStrike" cap="none">
                <a:solidFill>
                  <a:schemeClr val="lt1"/>
                </a:solidFill>
                <a:latin typeface="Lato"/>
                <a:ea typeface="Lato"/>
                <a:cs typeface="Lato"/>
                <a:sym typeface="Lato"/>
              </a:defRPr>
            </a:lvl2pPr>
            <a:lvl3pPr marL="0" lvl="2" indent="0" algn="r">
              <a:buClr>
                <a:schemeClr val="lt1"/>
              </a:buClr>
              <a:buSzPts val="1333"/>
              <a:buFont typeface="Lato"/>
              <a:buNone/>
              <a:defRPr sz="1333" b="0" i="0" u="none" strike="noStrike" cap="none">
                <a:solidFill>
                  <a:schemeClr val="lt1"/>
                </a:solidFill>
                <a:latin typeface="Lato"/>
                <a:ea typeface="Lato"/>
                <a:cs typeface="Lato"/>
                <a:sym typeface="Lato"/>
              </a:defRPr>
            </a:lvl3pPr>
            <a:lvl4pPr marL="0" lvl="3" indent="0" algn="r">
              <a:buClr>
                <a:schemeClr val="lt1"/>
              </a:buClr>
              <a:buSzPts val="1333"/>
              <a:buFont typeface="Lato"/>
              <a:buNone/>
              <a:defRPr sz="1333" b="0" i="0" u="none" strike="noStrike" cap="none">
                <a:solidFill>
                  <a:schemeClr val="lt1"/>
                </a:solidFill>
                <a:latin typeface="Lato"/>
                <a:ea typeface="Lato"/>
                <a:cs typeface="Lato"/>
                <a:sym typeface="Lato"/>
              </a:defRPr>
            </a:lvl4pPr>
            <a:lvl5pPr marL="0" lvl="4" indent="0" algn="r">
              <a:buClr>
                <a:schemeClr val="lt1"/>
              </a:buClr>
              <a:buSzPts val="1333"/>
              <a:buFont typeface="Lato"/>
              <a:buNone/>
              <a:defRPr sz="1333" b="0" i="0" u="none" strike="noStrike" cap="none">
                <a:solidFill>
                  <a:schemeClr val="lt1"/>
                </a:solidFill>
                <a:latin typeface="Lato"/>
                <a:ea typeface="Lato"/>
                <a:cs typeface="Lato"/>
                <a:sym typeface="Lato"/>
              </a:defRPr>
            </a:lvl5pPr>
            <a:lvl6pPr marL="0" lvl="5" indent="0" algn="r">
              <a:buClr>
                <a:schemeClr val="lt1"/>
              </a:buClr>
              <a:buSzPts val="1333"/>
              <a:buFont typeface="Lato"/>
              <a:buNone/>
              <a:defRPr sz="1333" b="0" i="0" u="none" strike="noStrike" cap="none">
                <a:solidFill>
                  <a:schemeClr val="lt1"/>
                </a:solidFill>
                <a:latin typeface="Lato"/>
                <a:ea typeface="Lato"/>
                <a:cs typeface="Lato"/>
                <a:sym typeface="Lato"/>
              </a:defRPr>
            </a:lvl6pPr>
            <a:lvl7pPr marL="0" lvl="6" indent="0" algn="r">
              <a:buClr>
                <a:schemeClr val="lt1"/>
              </a:buClr>
              <a:buSzPts val="1333"/>
              <a:buFont typeface="Lato"/>
              <a:buNone/>
              <a:defRPr sz="1333" b="0" i="0" u="none" strike="noStrike" cap="none">
                <a:solidFill>
                  <a:schemeClr val="lt1"/>
                </a:solidFill>
                <a:latin typeface="Lato"/>
                <a:ea typeface="Lato"/>
                <a:cs typeface="Lato"/>
                <a:sym typeface="Lato"/>
              </a:defRPr>
            </a:lvl7pPr>
            <a:lvl8pPr marL="0" lvl="7" indent="0" algn="r">
              <a:buClr>
                <a:schemeClr val="lt1"/>
              </a:buClr>
              <a:buSzPts val="1333"/>
              <a:buFont typeface="Lato"/>
              <a:buNone/>
              <a:defRPr sz="1333" b="0" i="0" u="none" strike="noStrike" cap="none">
                <a:solidFill>
                  <a:schemeClr val="lt1"/>
                </a:solidFill>
                <a:latin typeface="Lato"/>
                <a:ea typeface="Lato"/>
                <a:cs typeface="Lato"/>
                <a:sym typeface="Lato"/>
              </a:defRPr>
            </a:lvl8pPr>
            <a:lvl9pPr marL="0" lvl="8" indent="0" algn="r">
              <a:buClr>
                <a:schemeClr val="lt1"/>
              </a:buClr>
              <a:buSzPts val="1333"/>
              <a:buFont typeface="Lato"/>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2880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lvl="0" indent="0" algn="r">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lvl="1" indent="0" algn="r">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lvl="2" indent="0" algn="r">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lvl="3" indent="0" algn="r">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lvl="4" indent="0" algn="r">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lvl="5" indent="0" algn="r">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lvl="6" indent="0" algn="r">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lvl="7" indent="0" algn="r">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lvl="8" indent="0" algn="r">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3202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62333-C6A7-4F10-90EB-A36C14A97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DD631C-C83C-4D6D-B7C6-4F5496E12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D2782E-98A8-42E0-B610-8DC96B78AA68}"/>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0B7C0E15-2E9A-433E-B10F-B302EF1F2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90425-2E61-499C-BC60-2C0E6CC896E6}"/>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413410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2835B-2A6D-4FB0-B792-F18AA75784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2D765C-F211-4CAD-B30E-EF196A0D61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D5FAC-02BF-4449-A04C-AA1AF20D997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E21215-1391-4285-8638-6687A6E32AEA}"/>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6" name="Footer Placeholder 5">
            <a:extLst>
              <a:ext uri="{FF2B5EF4-FFF2-40B4-BE49-F238E27FC236}">
                <a16:creationId xmlns:a16="http://schemas.microsoft.com/office/drawing/2014/main" id="{2A34FC1F-B568-4E6D-926B-841A7655C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E80E3-5BE0-4362-AA1F-5C0B5F7524B2}"/>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418210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1093-46AE-4EC3-A939-4935AEFEA7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0CAE1F-E39A-49C8-B21A-4731237C67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D13584-78E8-435A-A47F-99A417C25F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16BF9A-09FC-4462-9491-49E9A35D63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03E574-9806-4965-AD90-D89238F1AD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623E30-30E6-4DC5-A452-073A730CA8E0}"/>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8" name="Footer Placeholder 7">
            <a:extLst>
              <a:ext uri="{FF2B5EF4-FFF2-40B4-BE49-F238E27FC236}">
                <a16:creationId xmlns:a16="http://schemas.microsoft.com/office/drawing/2014/main" id="{1FA3EC85-53D6-4847-B745-7E2180B0DF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49C509-44CD-44A4-94F1-076192279F31}"/>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1790465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A528-228A-4263-A138-75458A9B70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CA08C5-FFD6-4CC0-BF4C-C358CFC825FB}"/>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4" name="Footer Placeholder 3">
            <a:extLst>
              <a:ext uri="{FF2B5EF4-FFF2-40B4-BE49-F238E27FC236}">
                <a16:creationId xmlns:a16="http://schemas.microsoft.com/office/drawing/2014/main" id="{14F0F5E8-A72E-4962-A0C9-F98BD6CD9B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536CB-1A93-49F6-A2C9-7BF270AAA3A2}"/>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357920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D540A3-E748-4989-8BB5-892F4166884D}"/>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3" name="Footer Placeholder 2">
            <a:extLst>
              <a:ext uri="{FF2B5EF4-FFF2-40B4-BE49-F238E27FC236}">
                <a16:creationId xmlns:a16="http://schemas.microsoft.com/office/drawing/2014/main" id="{BDA57DBB-17A1-4914-BF7E-53B9D58ABD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A08118-E886-4CC1-9652-020938A9CAD6}"/>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356790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21A59-D13D-4D6D-AA82-F6666930C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F67C3F-C58A-48E2-9ADA-D8CFE6DE04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94F265-77C8-49A7-A16F-069B200BE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7A7B15-BCE6-41DD-A4E9-F343D3DFA9BC}"/>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6" name="Footer Placeholder 5">
            <a:extLst>
              <a:ext uri="{FF2B5EF4-FFF2-40B4-BE49-F238E27FC236}">
                <a16:creationId xmlns:a16="http://schemas.microsoft.com/office/drawing/2014/main" id="{667D7F91-E6E9-4F9A-9524-0315F3A736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BD8F2A-7318-4F17-A538-4FC791B9EC0B}"/>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225196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5AB4-C68B-4A62-B01C-DFE71D301C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995B09-4037-402B-BC3B-7ED1C9706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98D158-939D-4D60-9280-00C9B270F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3164AA-2368-4899-AAE5-EF7542FD645C}"/>
              </a:ext>
            </a:extLst>
          </p:cNvPr>
          <p:cNvSpPr>
            <a:spLocks noGrp="1"/>
          </p:cNvSpPr>
          <p:nvPr>
            <p:ph type="dt" sz="half" idx="10"/>
          </p:nvPr>
        </p:nvSpPr>
        <p:spPr/>
        <p:txBody>
          <a:bodyPr/>
          <a:lstStyle/>
          <a:p>
            <a:fld id="{5F549BD2-824B-4DDB-86B2-0F412E5A07EF}" type="datetimeFigureOut">
              <a:rPr lang="en-US" smtClean="0"/>
              <a:t>2/25/2019</a:t>
            </a:fld>
            <a:endParaRPr lang="en-US"/>
          </a:p>
        </p:txBody>
      </p:sp>
      <p:sp>
        <p:nvSpPr>
          <p:cNvPr id="6" name="Footer Placeholder 5">
            <a:extLst>
              <a:ext uri="{FF2B5EF4-FFF2-40B4-BE49-F238E27FC236}">
                <a16:creationId xmlns:a16="http://schemas.microsoft.com/office/drawing/2014/main" id="{AFAE6894-356D-46AF-8078-316C595FA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1DDEA-9C9B-4796-871E-1A560C995F6E}"/>
              </a:ext>
            </a:extLst>
          </p:cNvPr>
          <p:cNvSpPr>
            <a:spLocks noGrp="1"/>
          </p:cNvSpPr>
          <p:nvPr>
            <p:ph type="sldNum" sz="quarter" idx="12"/>
          </p:nvPr>
        </p:nvSpPr>
        <p:spPr/>
        <p:txBody>
          <a:bodyPr/>
          <a:lstStyle/>
          <a:p>
            <a:fld id="{4B0F04E2-B111-4BEF-93EA-3E97E8152919}" type="slidenum">
              <a:rPr lang="en-US" smtClean="0"/>
              <a:t>‹#›</a:t>
            </a:fld>
            <a:endParaRPr lang="en-US"/>
          </a:p>
        </p:txBody>
      </p:sp>
    </p:spTree>
    <p:extLst>
      <p:ext uri="{BB962C8B-B14F-4D97-AF65-F5344CB8AC3E}">
        <p14:creationId xmlns:p14="http://schemas.microsoft.com/office/powerpoint/2010/main" val="38394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57289-FCF9-46B8-BA27-4D71B91036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895DF9-F3B1-453E-8CD9-4ED9603F7A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8B6DB-E488-43EB-9523-B18F06FB1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49BD2-824B-4DDB-86B2-0F412E5A07EF}" type="datetimeFigureOut">
              <a:rPr lang="en-US" smtClean="0"/>
              <a:t>2/25/2019</a:t>
            </a:fld>
            <a:endParaRPr lang="en-US"/>
          </a:p>
        </p:txBody>
      </p:sp>
      <p:sp>
        <p:nvSpPr>
          <p:cNvPr id="5" name="Footer Placeholder 4">
            <a:extLst>
              <a:ext uri="{FF2B5EF4-FFF2-40B4-BE49-F238E27FC236}">
                <a16:creationId xmlns:a16="http://schemas.microsoft.com/office/drawing/2014/main" id="{E9A6B71C-800A-48D0-929B-C7DCF8BBAE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5119ED-EA1C-4658-AC9B-17D5284E7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F04E2-B111-4BEF-93EA-3E97E8152919}" type="slidenum">
              <a:rPr lang="en-US" smtClean="0"/>
              <a:t>‹#›</a:t>
            </a:fld>
            <a:endParaRPr lang="en-US"/>
          </a:p>
        </p:txBody>
      </p:sp>
    </p:spTree>
    <p:extLst>
      <p:ext uri="{BB962C8B-B14F-4D97-AF65-F5344CB8AC3E}">
        <p14:creationId xmlns:p14="http://schemas.microsoft.com/office/powerpoint/2010/main" val="1112109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11381736"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1pPr>
            <a:lvl2pPr marL="0" marR="0" lvl="1"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2pPr>
            <a:lvl3pPr marL="0" marR="0" lvl="2"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3pPr>
            <a:lvl4pPr marL="0" marR="0" lvl="3"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4pPr>
            <a:lvl5pPr marL="0" marR="0" lvl="4"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5pPr>
            <a:lvl6pPr marL="0" marR="0" lvl="5"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6pPr>
            <a:lvl7pPr marL="0" marR="0" lvl="6"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7pPr>
            <a:lvl8pPr marL="0" marR="0" lvl="7"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8pPr>
            <a:lvl9pPr marL="0" marR="0" lvl="8" indent="0" algn="r" rtl="0">
              <a:buClr>
                <a:schemeClr val="accent1"/>
              </a:buClr>
              <a:buSzPts val="1333"/>
              <a:buFont typeface="Lato"/>
              <a:buNone/>
              <a:defRPr sz="1333"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61068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ctrTitle"/>
          </p:nvPr>
        </p:nvSpPr>
        <p:spPr>
          <a:xfrm>
            <a:off x="972600" y="1763267"/>
            <a:ext cx="10250800" cy="2219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4200"/>
              <a:buNone/>
            </a:pPr>
            <a:r>
              <a:rPr lang="en" sz="5300"/>
              <a:t>Tree Based Methods: </a:t>
            </a:r>
            <a:endParaRPr sz="5300"/>
          </a:p>
          <a:p>
            <a:pPr marL="0" lvl="0" indent="0" algn="l" rtl="0">
              <a:lnSpc>
                <a:spcPct val="100000"/>
              </a:lnSpc>
              <a:spcBef>
                <a:spcPts val="0"/>
              </a:spcBef>
              <a:spcAft>
                <a:spcPts val="0"/>
              </a:spcAft>
              <a:buClr>
                <a:schemeClr val="dk2"/>
              </a:buClr>
              <a:buSzPts val="4200"/>
              <a:buNone/>
            </a:pPr>
            <a:r>
              <a:rPr lang="en" sz="5300"/>
              <a:t>Classification Trees</a:t>
            </a:r>
            <a:endParaRPr sz="5300"/>
          </a:p>
        </p:txBody>
      </p:sp>
      <p:sp>
        <p:nvSpPr>
          <p:cNvPr id="166" name="Google Shape;166;p25"/>
          <p:cNvSpPr txBox="1">
            <a:spLocks noGrp="1"/>
          </p:cNvSpPr>
          <p:nvPr>
            <p:ph type="subTitle" idx="1"/>
          </p:nvPr>
        </p:nvSpPr>
        <p:spPr>
          <a:xfrm>
            <a:off x="972836" y="4230533"/>
            <a:ext cx="10250800" cy="7216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600"/>
              <a:buNone/>
            </a:pPr>
            <a:r>
              <a:rPr lang="en" sz="2200"/>
              <a:t>Team 2-18: Ethan Hu, Hang Su, Ryan Jin, Yang Li</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idx="4294967295"/>
          </p:nvPr>
        </p:nvSpPr>
        <p:spPr>
          <a:xfrm>
            <a:off x="972600" y="92000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dirty="0">
                <a:latin typeface="Arial"/>
                <a:ea typeface="Arial"/>
                <a:cs typeface="Arial"/>
                <a:sym typeface="Arial"/>
              </a:rPr>
              <a:t>Entropy</a:t>
            </a:r>
            <a:endParaRPr dirty="0">
              <a:latin typeface="Arial"/>
              <a:ea typeface="Arial"/>
              <a:cs typeface="Arial"/>
              <a:sym typeface="Arial"/>
            </a:endParaRPr>
          </a:p>
        </p:txBody>
      </p:sp>
      <p:sp>
        <p:nvSpPr>
          <p:cNvPr id="233" name="Google Shape;233;p34"/>
          <p:cNvSpPr txBox="1">
            <a:spLocks noGrp="1"/>
          </p:cNvSpPr>
          <p:nvPr>
            <p:ph type="body" idx="4294967295"/>
          </p:nvPr>
        </p:nvSpPr>
        <p:spPr>
          <a:xfrm>
            <a:off x="972600" y="1756267"/>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dirty="0">
                <a:latin typeface="Arial"/>
                <a:ea typeface="Arial"/>
                <a:cs typeface="Arial"/>
                <a:sym typeface="Arial"/>
              </a:rPr>
              <a:t>Goal: to minimize entropy</a:t>
            </a:r>
            <a:endParaRPr sz="1800" dirty="0">
              <a:latin typeface="Arial"/>
              <a:ea typeface="Arial"/>
              <a:cs typeface="Arial"/>
              <a:sym typeface="Arial"/>
            </a:endParaRPr>
          </a:p>
          <a:p>
            <a:pPr marL="0" lvl="0" indent="0" algn="l" rtl="0">
              <a:lnSpc>
                <a:spcPct val="115000"/>
              </a:lnSpc>
              <a:spcBef>
                <a:spcPts val="2133"/>
              </a:spcBef>
              <a:spcAft>
                <a:spcPts val="0"/>
              </a:spcAft>
              <a:buSzPts val="1300"/>
              <a:buNone/>
            </a:pPr>
            <a:r>
              <a:rPr lang="en" sz="1800" dirty="0">
                <a:latin typeface="Arial"/>
                <a:ea typeface="Arial"/>
                <a:cs typeface="Arial"/>
                <a:sym typeface="Arial"/>
              </a:rPr>
              <a:t>At each step, we want to decrease the entropy, so the split that produces the greatest reduction in entropy is computed for each feature. And the best of these is chosen to be the split at this step. </a:t>
            </a:r>
            <a:endParaRPr sz="1800" dirty="0">
              <a:latin typeface="Arial"/>
              <a:ea typeface="Arial"/>
              <a:cs typeface="Arial"/>
              <a:sym typeface="Arial"/>
            </a:endParaRPr>
          </a:p>
          <a:p>
            <a:pPr marL="0" lvl="0" indent="0" algn="l" rtl="0">
              <a:lnSpc>
                <a:spcPct val="115000"/>
              </a:lnSpc>
              <a:spcBef>
                <a:spcPts val="2133"/>
              </a:spcBef>
              <a:spcAft>
                <a:spcPts val="2133"/>
              </a:spcAft>
              <a:buSzPts val="1300"/>
              <a:buNone/>
            </a:pPr>
            <a:r>
              <a:rPr lang="en" sz="1800" dirty="0">
                <a:latin typeface="Arial"/>
                <a:ea typeface="Arial"/>
                <a:cs typeface="Arial"/>
                <a:sym typeface="Arial"/>
              </a:rPr>
              <a:t>This process continues until no further reduction in entropy can be achieved. This can happen, for example, when each leaf node contains only one class.</a:t>
            </a:r>
            <a:endParaRPr sz="1800" dirty="0">
              <a:latin typeface="Arial"/>
              <a:ea typeface="Arial"/>
              <a:cs typeface="Arial"/>
              <a:sym typeface="Arial"/>
            </a:endParaRPr>
          </a:p>
        </p:txBody>
      </p:sp>
      <p:pic>
        <p:nvPicPr>
          <p:cNvPr id="234" name="Google Shape;234;p34"/>
          <p:cNvPicPr preferRelativeResize="0"/>
          <p:nvPr/>
        </p:nvPicPr>
        <p:blipFill rotWithShape="1">
          <a:blip r:embed="rId3">
            <a:alphaModFix/>
          </a:blip>
          <a:srcRect/>
          <a:stretch/>
        </p:blipFill>
        <p:spPr>
          <a:xfrm>
            <a:off x="7202000" y="3640200"/>
            <a:ext cx="4022204" cy="301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838200" y="580376"/>
            <a:ext cx="10515600" cy="1325563"/>
          </a:xfrm>
          <a:prstGeom prst="rect">
            <a:avLst/>
          </a:prstGeom>
          <a:noFill/>
          <a:ln>
            <a:noFill/>
          </a:ln>
        </p:spPr>
        <p:txBody>
          <a:bodyPr spcFirstLastPara="1" wrap="square" lIns="91425" tIns="45700" rIns="91425" bIns="45700" anchor="ctr" anchorCtr="0">
            <a:noAutofit/>
          </a:bodyPr>
          <a:lstStyle/>
          <a:p>
            <a:pPr lvl="0">
              <a:buSzPts val="4400"/>
            </a:pPr>
            <a:r>
              <a:rPr lang="en-US" sz="2800" b="1" dirty="0">
                <a:latin typeface="Arial" panose="020B0604020202020204" pitchFamily="34" charset="0"/>
                <a:cs typeface="Arial" panose="020B0604020202020204" pitchFamily="34" charset="0"/>
              </a:rPr>
              <a:t>Gini index/ Entropy</a:t>
            </a:r>
            <a:endParaRPr sz="2800" b="1" dirty="0">
              <a:latin typeface="Arial" panose="020B0604020202020204" pitchFamily="34" charset="0"/>
              <a:cs typeface="Arial" panose="020B0604020202020204" pitchFamily="34" charset="0"/>
            </a:endParaRPr>
          </a:p>
        </p:txBody>
      </p:sp>
      <p:sp>
        <p:nvSpPr>
          <p:cNvPr id="85" name="Google Shape;85;p13"/>
          <p:cNvSpPr txBox="1">
            <a:spLocks noGrp="1"/>
          </p:cNvSpPr>
          <p:nvPr>
            <p:ph type="body" idx="1"/>
          </p:nvPr>
        </p:nvSpPr>
        <p:spPr>
          <a:xfrm>
            <a:off x="838200" y="1825624"/>
            <a:ext cx="10515600" cy="474325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1800" dirty="0">
                <a:latin typeface="Arial" panose="020B0604020202020204" pitchFamily="34" charset="0"/>
                <a:cs typeface="Arial" panose="020B0604020202020204" pitchFamily="34" charset="0"/>
              </a:rPr>
              <a:t>Recall that ˆ</a:t>
            </a:r>
            <a:r>
              <a:rPr lang="en-US" sz="1800" dirty="0" err="1">
                <a:latin typeface="Arial" panose="020B0604020202020204" pitchFamily="34" charset="0"/>
                <a:cs typeface="Arial" panose="020B0604020202020204" pitchFamily="34" charset="0"/>
              </a:rPr>
              <a:t>Pmk</a:t>
            </a:r>
            <a:r>
              <a:rPr lang="en-US" sz="1800" dirty="0">
                <a:latin typeface="Arial" panose="020B0604020202020204" pitchFamily="34" charset="0"/>
                <a:cs typeface="Arial" panose="020B0604020202020204" pitchFamily="34" charset="0"/>
              </a:rPr>
              <a:t> represents the proportion of training observations in the region m that are from class k. The Gini index is deﬁned by</a:t>
            </a:r>
            <a:r>
              <a:rPr lang="en-US" altLang="zh-CN" sz="1800" dirty="0">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a:p>
            <a:pPr marL="228600" lvl="0" indent="-50800" algn="l" rtl="0">
              <a:lnSpc>
                <a:spcPct val="90000"/>
              </a:lnSpc>
              <a:spcBef>
                <a:spcPts val="1000"/>
              </a:spcBef>
              <a:spcAft>
                <a:spcPts val="0"/>
              </a:spcAft>
              <a:buClr>
                <a:schemeClr val="dk1"/>
              </a:buClr>
              <a:buSzPts val="2800"/>
              <a:buNone/>
            </a:pPr>
            <a:endParaRPr sz="1800" dirty="0">
              <a:latin typeface="Arial" panose="020B0604020202020204" pitchFamily="34" charset="0"/>
              <a:cs typeface="Arial" panose="020B0604020202020204" pitchFamily="34" charset="0"/>
            </a:endParaRPr>
          </a:p>
          <a:p>
            <a:pPr marL="228600" lvl="0" indent="-50800" algn="l" rtl="0">
              <a:lnSpc>
                <a:spcPct val="90000"/>
              </a:lnSpc>
              <a:spcBef>
                <a:spcPts val="1000"/>
              </a:spcBef>
              <a:spcAft>
                <a:spcPts val="0"/>
              </a:spcAft>
              <a:buClr>
                <a:schemeClr val="dk1"/>
              </a:buClr>
              <a:buSzPts val="2800"/>
              <a:buNone/>
            </a:pPr>
            <a:endParaRPr sz="1800" dirty="0">
              <a:latin typeface="Arial" panose="020B0604020202020204" pitchFamily="34" charset="0"/>
              <a:cs typeface="Arial" panose="020B0604020202020204" pitchFamily="34" charset="0"/>
            </a:endParaRPr>
          </a:p>
          <a:p>
            <a:pPr marL="0" indent="0">
              <a:buSzPts val="2800"/>
              <a:buNone/>
            </a:pPr>
            <a:endParaRPr lang="en-US" sz="1800" dirty="0">
              <a:latin typeface="Arial" panose="020B0604020202020204" pitchFamily="34" charset="0"/>
              <a:cs typeface="Arial" panose="020B0604020202020204" pitchFamily="34" charset="0"/>
            </a:endParaRPr>
          </a:p>
          <a:p>
            <a:pPr marL="0" indent="0">
              <a:buSzPts val="2800"/>
              <a:buNone/>
            </a:pPr>
            <a:endParaRPr lang="en-US" sz="1800" dirty="0">
              <a:latin typeface="Arial" panose="020B0604020202020204" pitchFamily="34" charset="0"/>
              <a:cs typeface="Arial" panose="020B0604020202020204" pitchFamily="34" charset="0"/>
            </a:endParaRPr>
          </a:p>
          <a:p>
            <a:pPr marL="0" indent="0">
              <a:buSzPts val="2800"/>
              <a:buNone/>
            </a:pPr>
            <a:endParaRPr lang="en-US" sz="1800" dirty="0">
              <a:latin typeface="Arial" panose="020B0604020202020204" pitchFamily="34" charset="0"/>
              <a:cs typeface="Arial" panose="020B0604020202020204" pitchFamily="34" charset="0"/>
            </a:endParaRPr>
          </a:p>
          <a:p>
            <a:pPr marL="0" indent="0">
              <a:buSzPts val="2800"/>
              <a:buNone/>
            </a:pPr>
            <a:r>
              <a:rPr lang="en-US" sz="1800" dirty="0">
                <a:latin typeface="Arial" panose="020B0604020202020204" pitchFamily="34" charset="0"/>
                <a:cs typeface="Arial" panose="020B0604020202020204" pitchFamily="34" charset="0"/>
              </a:rPr>
              <a:t>An alternative to the Gini index is the </a:t>
            </a:r>
            <a:r>
              <a:rPr lang="en-US" sz="1800" b="1" dirty="0">
                <a:latin typeface="Arial" panose="020B0604020202020204" pitchFamily="34" charset="0"/>
                <a:cs typeface="Arial" panose="020B0604020202020204" pitchFamily="34" charset="0"/>
              </a:rPr>
              <a:t>cross entropy</a:t>
            </a:r>
          </a:p>
          <a:p>
            <a:pPr marL="0" lvl="0" indent="0" algn="l" rtl="0">
              <a:lnSpc>
                <a:spcPct val="90000"/>
              </a:lnSpc>
              <a:spcBef>
                <a:spcPts val="1000"/>
              </a:spcBef>
              <a:spcAft>
                <a:spcPts val="0"/>
              </a:spcAft>
              <a:buClr>
                <a:schemeClr val="dk1"/>
              </a:buClr>
              <a:buSzPts val="2800"/>
              <a:buNone/>
            </a:pPr>
            <a:endParaRPr dirty="0"/>
          </a:p>
        </p:txBody>
      </p:sp>
      <p:pic>
        <p:nvPicPr>
          <p:cNvPr id="86" name="Google Shape;86;p13"/>
          <p:cNvPicPr preferRelativeResize="0"/>
          <p:nvPr/>
        </p:nvPicPr>
        <p:blipFill rotWithShape="1">
          <a:blip r:embed="rId3">
            <a:alphaModFix/>
          </a:blip>
          <a:srcRect/>
          <a:stretch/>
        </p:blipFill>
        <p:spPr>
          <a:xfrm>
            <a:off x="3365735" y="2663695"/>
            <a:ext cx="4567727" cy="1294605"/>
          </a:xfrm>
          <a:prstGeom prst="rect">
            <a:avLst/>
          </a:prstGeom>
          <a:noFill/>
          <a:ln>
            <a:noFill/>
          </a:ln>
        </p:spPr>
      </p:pic>
      <p:pic>
        <p:nvPicPr>
          <p:cNvPr id="5" name="Google Shape;93;p14">
            <a:extLst>
              <a:ext uri="{FF2B5EF4-FFF2-40B4-BE49-F238E27FC236}">
                <a16:creationId xmlns:a16="http://schemas.microsoft.com/office/drawing/2014/main" id="{81DAAD9B-2F96-4FD4-BF8C-B0910B4EA18A}"/>
              </a:ext>
            </a:extLst>
          </p:cNvPr>
          <p:cNvPicPr preferRelativeResize="0"/>
          <p:nvPr/>
        </p:nvPicPr>
        <p:blipFill>
          <a:blip r:embed="rId4">
            <a:alphaModFix/>
          </a:blip>
          <a:stretch>
            <a:fillRect/>
          </a:stretch>
        </p:blipFill>
        <p:spPr>
          <a:xfrm>
            <a:off x="3771899" y="4716056"/>
            <a:ext cx="3755401" cy="13761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573D-5FE6-43B9-8B98-A38EB3D94DEC}"/>
              </a:ext>
            </a:extLst>
          </p:cNvPr>
          <p:cNvSpPr>
            <a:spLocks noGrp="1"/>
          </p:cNvSpPr>
          <p:nvPr>
            <p:ph type="ctrTitle"/>
          </p:nvPr>
        </p:nvSpPr>
        <p:spPr>
          <a:xfrm>
            <a:off x="885825" y="851766"/>
            <a:ext cx="9144000" cy="668939"/>
          </a:xfrm>
        </p:spPr>
        <p:txBody>
          <a:bodyPr>
            <a:normAutofit/>
          </a:bodyPr>
          <a:lstStyle/>
          <a:p>
            <a:pPr algn="l"/>
            <a:r>
              <a:rPr lang="en-US" sz="2800" b="1" dirty="0">
                <a:solidFill>
                  <a:prstClr val="black"/>
                </a:solidFill>
                <a:latin typeface="Arial" panose="020B0604020202020204" pitchFamily="34" charset="0"/>
                <a:cs typeface="Arial" panose="020B0604020202020204" pitchFamily="34" charset="0"/>
              </a:rPr>
              <a:t>How to grow a classiﬁcation tree?</a:t>
            </a:r>
            <a:endParaRPr lang="en-US" sz="28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4F09296-E8AD-42B6-839B-1988A8BEE2DC}"/>
              </a:ext>
            </a:extLst>
          </p:cNvPr>
          <p:cNvSpPr>
            <a:spLocks noGrp="1"/>
          </p:cNvSpPr>
          <p:nvPr>
            <p:ph type="subTitle" idx="1"/>
          </p:nvPr>
        </p:nvSpPr>
        <p:spPr>
          <a:xfrm>
            <a:off x="1524000" y="2311272"/>
            <a:ext cx="9144000" cy="4013328"/>
          </a:xfrm>
        </p:spPr>
        <p:txBody>
          <a:bodyPr>
            <a:norm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Top to bottom</a:t>
            </a:r>
          </a:p>
          <a:p>
            <a:pPr marL="342900" indent="-342900" algn="l">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Recursiv</a:t>
            </a:r>
            <a:r>
              <a:rPr lang="en-US" altLang="zh-CN" sz="2000" dirty="0">
                <a:latin typeface="Arial" panose="020B0604020202020204" pitchFamily="34" charset="0"/>
                <a:cs typeface="Arial" panose="020B0604020202020204" pitchFamily="34" charset="0"/>
              </a:rPr>
              <a:t>e</a:t>
            </a:r>
          </a:p>
          <a:p>
            <a:pPr marL="800100" lvl="1" indent="-342900" algn="l">
              <a:buFont typeface="Arial" panose="020B0604020202020204" pitchFamily="34" charset="0"/>
              <a:buChar char="•"/>
            </a:pPr>
            <a:r>
              <a:rPr lang="en-US" sz="1400" dirty="0">
                <a:latin typeface="Arial" panose="020B0604020202020204" pitchFamily="34" charset="0"/>
                <a:cs typeface="Arial" panose="020B0604020202020204" pitchFamily="34" charset="0"/>
              </a:rPr>
              <a:t>run recursively for every brunch</a:t>
            </a:r>
          </a:p>
          <a:p>
            <a:pPr lvl="1" algn="l"/>
            <a:endParaRPr lang="en-US" dirty="0">
              <a:latin typeface="Arial" panose="020B0604020202020204" pitchFamily="34" charset="0"/>
              <a:cs typeface="Arial" panose="020B0604020202020204" pitchFamily="34" charset="0"/>
            </a:endParaRPr>
          </a:p>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Greedy Algorithm</a:t>
            </a:r>
          </a:p>
          <a:p>
            <a:pPr marL="800100" lvl="1" indent="-342900" algn="l">
              <a:buFont typeface="Arial" panose="020B0604020202020204" pitchFamily="34" charset="0"/>
              <a:buChar char="•"/>
            </a:pPr>
            <a:r>
              <a:rPr lang="en-US" sz="1400" dirty="0">
                <a:latin typeface="Arial" panose="020B0604020202020204" pitchFamily="34" charset="0"/>
                <a:cs typeface="Arial" panose="020B0604020202020204" pitchFamily="34" charset="0"/>
              </a:rPr>
              <a:t>No backtracking</a:t>
            </a:r>
          </a:p>
          <a:p>
            <a:pPr lvl="1" algn="l"/>
            <a:endParaRPr lang="en-US" dirty="0">
              <a:latin typeface="Arial" panose="020B0604020202020204" pitchFamily="34" charset="0"/>
              <a:cs typeface="Arial" panose="020B0604020202020204" pitchFamily="34" charset="0"/>
            </a:endParaRPr>
          </a:p>
          <a:p>
            <a:pPr marL="342900" lvl="1" indent="-342900" algn="l">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Binary split</a:t>
            </a:r>
          </a:p>
          <a:p>
            <a:pPr lvl="1" algn="l"/>
            <a:endParaRPr lang="en-US" dirty="0"/>
          </a:p>
        </p:txBody>
      </p:sp>
      <p:pic>
        <p:nvPicPr>
          <p:cNvPr id="5" name="Picture 4">
            <a:extLst>
              <a:ext uri="{FF2B5EF4-FFF2-40B4-BE49-F238E27FC236}">
                <a16:creationId xmlns:a16="http://schemas.microsoft.com/office/drawing/2014/main" id="{CC6BC3F1-886F-4C05-9DAA-4277D12B8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905000"/>
            <a:ext cx="5419724" cy="3700836"/>
          </a:xfrm>
          <a:prstGeom prst="rect">
            <a:avLst/>
          </a:prstGeom>
        </p:spPr>
      </p:pic>
    </p:spTree>
    <p:extLst>
      <p:ext uri="{BB962C8B-B14F-4D97-AF65-F5344CB8AC3E}">
        <p14:creationId xmlns:p14="http://schemas.microsoft.com/office/powerpoint/2010/main" val="4278881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099C1A3-E20B-412F-8DA3-B8E8DD7FA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 y="0"/>
            <a:ext cx="12188656" cy="6858000"/>
          </a:xfrm>
          <a:prstGeom prst="rect">
            <a:avLst/>
          </a:prstGeom>
        </p:spPr>
      </p:pic>
    </p:spTree>
    <p:extLst>
      <p:ext uri="{BB962C8B-B14F-4D97-AF65-F5344CB8AC3E}">
        <p14:creationId xmlns:p14="http://schemas.microsoft.com/office/powerpoint/2010/main" val="7604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87141930-1A28-41AF-A4F0-AE2820991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 y="0"/>
            <a:ext cx="12188228" cy="6858000"/>
          </a:xfrm>
          <a:prstGeom prst="rect">
            <a:avLst/>
          </a:prstGeom>
        </p:spPr>
      </p:pic>
    </p:spTree>
    <p:extLst>
      <p:ext uri="{BB962C8B-B14F-4D97-AF65-F5344CB8AC3E}">
        <p14:creationId xmlns:p14="http://schemas.microsoft.com/office/powerpoint/2010/main" val="2912842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957865C-8A6C-4A01-A81D-596697842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36457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3F02E3D8-900F-4A4C-A934-E43E584BD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3859778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B0B768A-E1F2-4B0D-85FF-0E6065351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272336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6D4F3638-4041-4A6D-A507-8F61B968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56566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61ED105-B4AF-45AE-96EC-A9A2F0EF5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527029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idx="4294967295"/>
          </p:nvPr>
        </p:nvSpPr>
        <p:spPr>
          <a:xfrm>
            <a:off x="972600" y="856625"/>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Recap: regression trees</a:t>
            </a:r>
            <a:endParaRPr>
              <a:latin typeface="Arial"/>
              <a:ea typeface="Arial"/>
              <a:cs typeface="Arial"/>
              <a:sym typeface="Arial"/>
            </a:endParaRPr>
          </a:p>
        </p:txBody>
      </p:sp>
      <p:sp>
        <p:nvSpPr>
          <p:cNvPr id="172" name="Google Shape;172;p26"/>
          <p:cNvSpPr txBox="1">
            <a:spLocks noGrp="1"/>
          </p:cNvSpPr>
          <p:nvPr>
            <p:ph type="body" idx="4294967295"/>
          </p:nvPr>
        </p:nvSpPr>
        <p:spPr>
          <a:xfrm>
            <a:off x="970200" y="1788633"/>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33"/>
              </a:spcAft>
              <a:buSzPts val="1300"/>
              <a:buNone/>
            </a:pPr>
            <a:r>
              <a:rPr lang="en" sz="2100" b="1">
                <a:latin typeface="Arial"/>
                <a:ea typeface="Arial"/>
                <a:cs typeface="Arial"/>
                <a:sym typeface="Arial"/>
              </a:rPr>
              <a:t>Recursive binary splitting </a:t>
            </a:r>
            <a:endParaRPr sz="2100" b="1">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EA860901-6D57-4493-A985-78D517718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468267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97DD38B2-6064-449F-BAE4-6AC51A6CA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2202181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9A1420E1-950C-4F79-B7BE-B718D41D6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32206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298D526-F94B-444A-A250-4263B5634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4161936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E9CF4640-E4C0-4769-9226-C6E6846EF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2058424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D1B436D-AD07-4101-BD25-266E7FAB5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2307634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4E190D59-0A12-4F36-991F-1ED67A3C2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300799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1E6BE3E-4465-4A81-A979-8795B5E69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927734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2A891329-F172-4CFA-B969-97187B1E5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183448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73168B1-713F-4163-9FF1-DCE0EC960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62989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idx="4294967295"/>
          </p:nvPr>
        </p:nvSpPr>
        <p:spPr>
          <a:xfrm>
            <a:off x="972600" y="90095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Definition: Classification tree </a:t>
            </a:r>
            <a:endParaRPr>
              <a:latin typeface="Arial"/>
              <a:ea typeface="Arial"/>
              <a:cs typeface="Arial"/>
              <a:sym typeface="Arial"/>
            </a:endParaRPr>
          </a:p>
        </p:txBody>
      </p:sp>
      <p:sp>
        <p:nvSpPr>
          <p:cNvPr id="178" name="Google Shape;178;p27"/>
          <p:cNvSpPr txBox="1">
            <a:spLocks noGrp="1"/>
          </p:cNvSpPr>
          <p:nvPr>
            <p:ph type="body" idx="4294967295"/>
          </p:nvPr>
        </p:nvSpPr>
        <p:spPr>
          <a:xfrm>
            <a:off x="1090850" y="1921658"/>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dirty="0">
                <a:latin typeface="Arial"/>
                <a:ea typeface="Arial"/>
                <a:cs typeface="Arial"/>
                <a:sym typeface="Arial"/>
              </a:rPr>
              <a:t>A classification tree labels, records, and assigns variables to discrete </a:t>
            </a:r>
            <a:r>
              <a:rPr lang="en" sz="1800" b="1" dirty="0">
                <a:latin typeface="Arial"/>
                <a:ea typeface="Arial"/>
                <a:cs typeface="Arial"/>
                <a:sym typeface="Arial"/>
              </a:rPr>
              <a:t>classes</a:t>
            </a:r>
            <a:r>
              <a:rPr lang="en" sz="1800" dirty="0">
                <a:latin typeface="Arial"/>
                <a:ea typeface="Arial"/>
                <a:cs typeface="Arial"/>
                <a:sym typeface="Arial"/>
              </a:rPr>
              <a:t>. </a:t>
            </a:r>
            <a:endParaRPr sz="1800" dirty="0">
              <a:latin typeface="Arial"/>
              <a:ea typeface="Arial"/>
              <a:cs typeface="Arial"/>
              <a:sym typeface="Arial"/>
            </a:endParaRPr>
          </a:p>
          <a:p>
            <a:pPr marL="0" lvl="0" indent="0" algn="l" rtl="0">
              <a:lnSpc>
                <a:spcPct val="115000"/>
              </a:lnSpc>
              <a:spcBef>
                <a:spcPts val="2133"/>
              </a:spcBef>
              <a:spcAft>
                <a:spcPts val="2133"/>
              </a:spcAft>
              <a:buSzPts val="1300"/>
              <a:buNone/>
            </a:pPr>
            <a:r>
              <a:rPr lang="en" sz="1800" dirty="0">
                <a:latin typeface="Arial"/>
                <a:ea typeface="Arial"/>
                <a:cs typeface="Arial"/>
                <a:sym typeface="Arial"/>
              </a:rPr>
              <a:t>It is also built through recursive binary split.</a:t>
            </a:r>
            <a:endParaRPr sz="1800" dirty="0">
              <a:latin typeface="Arial"/>
              <a:ea typeface="Arial"/>
              <a:cs typeface="Arial"/>
              <a:sym typeface="Arial"/>
            </a:endParaRPr>
          </a:p>
        </p:txBody>
      </p:sp>
      <p:pic>
        <p:nvPicPr>
          <p:cNvPr id="179" name="Google Shape;179;p27"/>
          <p:cNvPicPr preferRelativeResize="0"/>
          <p:nvPr/>
        </p:nvPicPr>
        <p:blipFill rotWithShape="1">
          <a:blip r:embed="rId3">
            <a:alphaModFix/>
          </a:blip>
          <a:srcRect/>
          <a:stretch/>
        </p:blipFill>
        <p:spPr>
          <a:xfrm>
            <a:off x="6807662" y="2742275"/>
            <a:ext cx="4416533" cy="33102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17F9B24E-5553-4BCB-945C-BBA836C48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118033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6DCF09F-F3B8-492D-89DB-F05A996C2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76067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E9442F1F-9A99-46E5-80B9-5D79ACA81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419485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DAC6-5EEF-40D5-85DC-45A96E09BB3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77C34C3-F9C2-4560-9B87-D8BBCC55C0A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BE92602-3147-47FB-91AE-AE82F5211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0"/>
            <a:ext cx="12192000" cy="6856119"/>
          </a:xfrm>
          <a:prstGeom prst="rect">
            <a:avLst/>
          </a:prstGeom>
        </p:spPr>
      </p:pic>
    </p:spTree>
    <p:extLst>
      <p:ext uri="{BB962C8B-B14F-4D97-AF65-F5344CB8AC3E}">
        <p14:creationId xmlns:p14="http://schemas.microsoft.com/office/powerpoint/2010/main" val="3848786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1A2E-3490-4B05-B8A3-76E5D5B11FFB}"/>
              </a:ext>
            </a:extLst>
          </p:cNvPr>
          <p:cNvSpPr>
            <a:spLocks noGrp="1"/>
          </p:cNvSpPr>
          <p:nvPr>
            <p:ph type="title"/>
          </p:nvPr>
        </p:nvSpPr>
        <p:spPr/>
        <p:txBody>
          <a:bodyPr/>
          <a:lstStyle/>
          <a:p>
            <a:pPr algn="ctr"/>
            <a:r>
              <a:rPr lang="en-US" dirty="0"/>
              <a:t>Fun Part! Calculation </a:t>
            </a:r>
          </a:p>
        </p:txBody>
      </p:sp>
      <p:pic>
        <p:nvPicPr>
          <p:cNvPr id="5" name="Content Placeholder 4">
            <a:extLst>
              <a:ext uri="{FF2B5EF4-FFF2-40B4-BE49-F238E27FC236}">
                <a16:creationId xmlns:a16="http://schemas.microsoft.com/office/drawing/2014/main" id="{5AF84E35-3707-4D83-B7EF-085BA46EE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91437"/>
            <a:ext cx="10515600" cy="3819713"/>
          </a:xfrm>
        </p:spPr>
      </p:pic>
    </p:spTree>
    <p:extLst>
      <p:ext uri="{BB962C8B-B14F-4D97-AF65-F5344CB8AC3E}">
        <p14:creationId xmlns:p14="http://schemas.microsoft.com/office/powerpoint/2010/main" val="2380721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D697-2CA6-46E3-ACBD-F9473C49F15E}"/>
              </a:ext>
            </a:extLst>
          </p:cNvPr>
          <p:cNvSpPr>
            <a:spLocks noGrp="1"/>
          </p:cNvSpPr>
          <p:nvPr>
            <p:ph type="title"/>
          </p:nvPr>
        </p:nvSpPr>
        <p:spPr/>
        <p:txBody>
          <a:bodyPr/>
          <a:lstStyle/>
          <a:p>
            <a:pPr algn="ctr"/>
            <a:r>
              <a:rPr lang="en-US" dirty="0"/>
              <a:t>Fun Part! Calculation</a:t>
            </a:r>
          </a:p>
        </p:txBody>
      </p:sp>
      <p:pic>
        <p:nvPicPr>
          <p:cNvPr id="5" name="Content Placeholder 4">
            <a:extLst>
              <a:ext uri="{FF2B5EF4-FFF2-40B4-BE49-F238E27FC236}">
                <a16:creationId xmlns:a16="http://schemas.microsoft.com/office/drawing/2014/main" id="{87A555E0-F114-4035-B4EA-F2EB47DFDE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413" y="1785939"/>
            <a:ext cx="6405562" cy="4557712"/>
          </a:xfrm>
        </p:spPr>
      </p:pic>
    </p:spTree>
    <p:extLst>
      <p:ext uri="{BB962C8B-B14F-4D97-AF65-F5344CB8AC3E}">
        <p14:creationId xmlns:p14="http://schemas.microsoft.com/office/powerpoint/2010/main" val="1707290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508E4-7794-4ABD-885E-BF1E6D83E815}"/>
              </a:ext>
            </a:extLst>
          </p:cNvPr>
          <p:cNvSpPr>
            <a:spLocks noGrp="1"/>
          </p:cNvSpPr>
          <p:nvPr>
            <p:ph type="title"/>
          </p:nvPr>
        </p:nvSpPr>
        <p:spPr/>
        <p:txBody>
          <a:bodyPr/>
          <a:lstStyle/>
          <a:p>
            <a:pPr algn="ctr"/>
            <a:r>
              <a:rPr lang="en-US" dirty="0">
                <a:solidFill>
                  <a:prstClr val="black"/>
                </a:solidFill>
              </a:rPr>
              <a:t>Fun Part! Calculation </a:t>
            </a:r>
            <a:endParaRPr lang="en-US" dirty="0"/>
          </a:p>
        </p:txBody>
      </p:sp>
      <p:pic>
        <p:nvPicPr>
          <p:cNvPr id="5" name="Content Placeholder 4">
            <a:extLst>
              <a:ext uri="{FF2B5EF4-FFF2-40B4-BE49-F238E27FC236}">
                <a16:creationId xmlns:a16="http://schemas.microsoft.com/office/drawing/2014/main" id="{5A1B9BB8-4F0F-4941-9ED9-6AACDDEA1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692" y="1825625"/>
            <a:ext cx="4056616" cy="4351338"/>
          </a:xfrm>
        </p:spPr>
      </p:pic>
    </p:spTree>
    <p:extLst>
      <p:ext uri="{BB962C8B-B14F-4D97-AF65-F5344CB8AC3E}">
        <p14:creationId xmlns:p14="http://schemas.microsoft.com/office/powerpoint/2010/main" val="173838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F6BB-C9C2-4ADE-AAD4-936F4711EADE}"/>
              </a:ext>
            </a:extLst>
          </p:cNvPr>
          <p:cNvSpPr>
            <a:spLocks noGrp="1"/>
          </p:cNvSpPr>
          <p:nvPr>
            <p:ph type="title"/>
          </p:nvPr>
        </p:nvSpPr>
        <p:spPr/>
        <p:txBody>
          <a:bodyPr/>
          <a:lstStyle/>
          <a:p>
            <a:pPr algn="ctr"/>
            <a:r>
              <a:rPr lang="en-US" dirty="0"/>
              <a:t>Pick this node!</a:t>
            </a:r>
          </a:p>
        </p:txBody>
      </p:sp>
      <p:sp>
        <p:nvSpPr>
          <p:cNvPr id="7" name="Content Placeholder 6">
            <a:extLst>
              <a:ext uri="{FF2B5EF4-FFF2-40B4-BE49-F238E27FC236}">
                <a16:creationId xmlns:a16="http://schemas.microsoft.com/office/drawing/2014/main" id="{E557219C-C7DF-4DCE-8351-2BD62C8BF8FE}"/>
              </a:ext>
            </a:extLst>
          </p:cNvPr>
          <p:cNvSpPr>
            <a:spLocks noGrp="1"/>
          </p:cNvSpPr>
          <p:nvPr>
            <p:ph idx="1"/>
          </p:nvPr>
        </p:nvSpPr>
        <p:spPr/>
        <p:txBody>
          <a:bodyPr/>
          <a:lstStyle/>
          <a:p>
            <a:r>
              <a:rPr lang="en-US" dirty="0"/>
              <a:t>The Good Blood Circulation has the </a:t>
            </a:r>
            <a:r>
              <a:rPr lang="en-US"/>
              <a:t>lowest impurity (entropy)</a:t>
            </a:r>
            <a:endParaRPr lang="en-US" dirty="0"/>
          </a:p>
        </p:txBody>
      </p:sp>
      <p:pic>
        <p:nvPicPr>
          <p:cNvPr id="4" name="Picture 3">
            <a:extLst>
              <a:ext uri="{FF2B5EF4-FFF2-40B4-BE49-F238E27FC236}">
                <a16:creationId xmlns:a16="http://schemas.microsoft.com/office/drawing/2014/main" id="{7E1A7C14-0818-4AAB-AEBF-A4567C6E7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150" y="2795489"/>
            <a:ext cx="7107146" cy="2787385"/>
          </a:xfrm>
          <a:prstGeom prst="rect">
            <a:avLst/>
          </a:prstGeom>
        </p:spPr>
      </p:pic>
    </p:spTree>
    <p:extLst>
      <p:ext uri="{BB962C8B-B14F-4D97-AF65-F5344CB8AC3E}">
        <p14:creationId xmlns:p14="http://schemas.microsoft.com/office/powerpoint/2010/main" val="1535850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593C-5922-4A79-A274-7BA334D8182B}"/>
              </a:ext>
            </a:extLst>
          </p:cNvPr>
          <p:cNvSpPr>
            <a:spLocks noGrp="1"/>
          </p:cNvSpPr>
          <p:nvPr>
            <p:ph type="title"/>
          </p:nvPr>
        </p:nvSpPr>
        <p:spPr/>
        <p:txBody>
          <a:bodyPr>
            <a:normAutofit/>
          </a:bodyPr>
          <a:lstStyle/>
          <a:p>
            <a:r>
              <a:rPr lang="en-US" sz="2800" dirty="0">
                <a:latin typeface="Arial" panose="020B0604020202020204" pitchFamily="34" charset="0"/>
                <a:cs typeface="Arial" panose="020B0604020202020204" pitchFamily="34" charset="0"/>
              </a:rPr>
              <a:t>Algorithms in R Code</a:t>
            </a:r>
          </a:p>
        </p:txBody>
      </p:sp>
      <p:sp>
        <p:nvSpPr>
          <p:cNvPr id="3" name="Content Placeholder 2">
            <a:extLst>
              <a:ext uri="{FF2B5EF4-FFF2-40B4-BE49-F238E27FC236}">
                <a16:creationId xmlns:a16="http://schemas.microsoft.com/office/drawing/2014/main" id="{B1982224-B060-4AB5-9A59-2649EBE6FC5A}"/>
              </a:ext>
            </a:extLst>
          </p:cNvPr>
          <p:cNvSpPr>
            <a:spLocks noGrp="1"/>
          </p:cNvSpPr>
          <p:nvPr>
            <p:ph idx="1"/>
          </p:nvPr>
        </p:nvSpPr>
        <p:spPr/>
        <p:txBody>
          <a:bodyPr>
            <a:normAutofit/>
          </a:bodyPr>
          <a:lstStyle/>
          <a:p>
            <a:pPr marL="0" indent="0">
              <a:buNone/>
            </a:pPr>
            <a:r>
              <a:rPr lang="en-US" sz="1800" dirty="0"/>
              <a:t>CART: (</a:t>
            </a:r>
            <a:r>
              <a:rPr lang="en-US" sz="1800" dirty="0" err="1"/>
              <a:t>rpart</a:t>
            </a:r>
            <a:r>
              <a:rPr lang="en-US" sz="1800" dirty="0"/>
              <a:t> package) stands for Classification and Regression Tree.</a:t>
            </a:r>
          </a:p>
          <a:p>
            <a:r>
              <a:rPr lang="en-US" sz="1800" dirty="0"/>
              <a:t>It is characterized by the fact that it constructs binary trees, namely each node has exactly two edges. It handles both categorical and continuous variable.</a:t>
            </a:r>
          </a:p>
          <a:p>
            <a:r>
              <a:rPr lang="en-US" sz="1800" dirty="0"/>
              <a:t>CART Algorithm incorporates both testing with a test data set and cross-validation (</a:t>
            </a:r>
            <a:r>
              <a:rPr lang="en-US" sz="1800" dirty="0" err="1"/>
              <a:t>cptable</a:t>
            </a:r>
            <a:r>
              <a:rPr lang="en-US" sz="1800" dirty="0"/>
              <a:t>) to assess the goodness of fit more accurately.</a:t>
            </a:r>
          </a:p>
          <a:p>
            <a:r>
              <a:rPr lang="en-US" sz="1800" dirty="0"/>
              <a:t>The most frequently used measurements are entropy and Gini Index.</a:t>
            </a:r>
          </a:p>
          <a:p>
            <a:pPr marL="0" indent="0">
              <a:buNone/>
            </a:pPr>
            <a:endParaRPr lang="en-US" sz="1800" dirty="0"/>
          </a:p>
          <a:p>
            <a:pPr marL="0" indent="0">
              <a:buNone/>
            </a:pPr>
            <a:r>
              <a:rPr lang="en-US" sz="1800" dirty="0"/>
              <a:t>C.50: is the most recent and advanced algorithm invented by Quinlan. It handles both continuous and discrete attribute with improvement on speed, memory usage and support for boosting.</a:t>
            </a:r>
          </a:p>
          <a:p>
            <a:r>
              <a:rPr lang="en-US" sz="1800" dirty="0"/>
              <a:t>Its binary splitting criteria is based on entropy.</a:t>
            </a:r>
          </a:p>
          <a:p>
            <a:r>
              <a:rPr lang="en-US" sz="1800" dirty="0"/>
              <a:t>It produces smaller and interpretable trees with error-based pruning instead of complexity parameter pruning.</a:t>
            </a:r>
          </a:p>
          <a:p>
            <a:pPr marL="0" indent="0">
              <a:buNone/>
            </a:pPr>
            <a:endParaRPr lang="en-US" sz="1800" dirty="0"/>
          </a:p>
        </p:txBody>
      </p:sp>
    </p:spTree>
    <p:extLst>
      <p:ext uri="{BB962C8B-B14F-4D97-AF65-F5344CB8AC3E}">
        <p14:creationId xmlns:p14="http://schemas.microsoft.com/office/powerpoint/2010/main" val="20719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idx="4294967295"/>
          </p:nvPr>
        </p:nvSpPr>
        <p:spPr>
          <a:xfrm>
            <a:off x="970350" y="812250"/>
            <a:ext cx="102513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rgbClr val="000000"/>
              </a:buClr>
              <a:buSzPts val="1100"/>
              <a:buNone/>
            </a:pPr>
            <a:r>
              <a:rPr lang="en">
                <a:solidFill>
                  <a:srgbClr val="000000"/>
                </a:solidFill>
                <a:latin typeface="Arial"/>
                <a:ea typeface="Arial"/>
                <a:cs typeface="Arial"/>
                <a:sym typeface="Arial"/>
              </a:rPr>
              <a:t>Regression trees vs. Classification trees</a:t>
            </a:r>
            <a:endParaRPr>
              <a:solidFill>
                <a:srgbClr val="000000"/>
              </a:solidFill>
              <a:latin typeface="Arial"/>
              <a:ea typeface="Arial"/>
              <a:cs typeface="Arial"/>
              <a:sym typeface="Arial"/>
            </a:endParaRPr>
          </a:p>
          <a:p>
            <a:pPr marL="0" lvl="0" indent="0" algn="l" rtl="0">
              <a:lnSpc>
                <a:spcPct val="100000"/>
              </a:lnSpc>
              <a:spcBef>
                <a:spcPts val="0"/>
              </a:spcBef>
              <a:spcAft>
                <a:spcPts val="0"/>
              </a:spcAft>
              <a:buClr>
                <a:schemeClr val="dk2"/>
              </a:buClr>
              <a:buSzPts val="2600"/>
              <a:buNone/>
            </a:pPr>
            <a:endParaRPr>
              <a:solidFill>
                <a:srgbClr val="000000"/>
              </a:solidFill>
              <a:latin typeface="Arial"/>
              <a:ea typeface="Arial"/>
              <a:cs typeface="Arial"/>
              <a:sym typeface="Arial"/>
            </a:endParaRPr>
          </a:p>
        </p:txBody>
      </p:sp>
      <p:graphicFrame>
        <p:nvGraphicFramePr>
          <p:cNvPr id="185" name="Google Shape;185;p28"/>
          <p:cNvGraphicFramePr/>
          <p:nvPr>
            <p:extLst>
              <p:ext uri="{D42A27DB-BD31-4B8C-83A1-F6EECF244321}">
                <p14:modId xmlns:p14="http://schemas.microsoft.com/office/powerpoint/2010/main" val="1706541115"/>
              </p:ext>
            </p:extLst>
          </p:nvPr>
        </p:nvGraphicFramePr>
        <p:xfrm>
          <a:off x="934650" y="2301300"/>
          <a:ext cx="10287000" cy="2255400"/>
        </p:xfrm>
        <a:graphic>
          <a:graphicData uri="http://schemas.openxmlformats.org/drawingml/2006/table">
            <a:tbl>
              <a:tblPr>
                <a:noFil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sz="2000">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b="1">
                          <a:solidFill>
                            <a:schemeClr val="bg2"/>
                          </a:solidFill>
                        </a:rPr>
                        <a:t>Regression Trees</a:t>
                      </a:r>
                      <a:endParaRPr sz="2000" b="1">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b="1">
                          <a:solidFill>
                            <a:schemeClr val="bg2"/>
                          </a:solidFill>
                        </a:rPr>
                        <a:t>Classification Trees</a:t>
                      </a:r>
                      <a:endParaRPr sz="2000" b="1">
                        <a:solidFill>
                          <a:schemeClr val="bg2"/>
                        </a:solidFill>
                      </a:endParaRPr>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000" b="1" dirty="0">
                          <a:solidFill>
                            <a:schemeClr val="bg2"/>
                          </a:solidFill>
                        </a:rPr>
                        <a:t>Method</a:t>
                      </a:r>
                      <a:endParaRPr sz="2000" b="1" dirty="0">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a:solidFill>
                            <a:schemeClr val="bg2"/>
                          </a:solidFill>
                        </a:rPr>
                        <a:t>Used to predict a quantitative response</a:t>
                      </a:r>
                      <a:endParaRPr sz="2000">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a:solidFill>
                            <a:schemeClr val="bg2"/>
                          </a:solidFill>
                        </a:rPr>
                        <a:t>Used to predict a qualitative response</a:t>
                      </a:r>
                      <a:endParaRPr sz="2000">
                        <a:solidFill>
                          <a:schemeClr val="bg2"/>
                        </a:solidFill>
                      </a:endParaRPr>
                    </a:p>
                  </a:txBody>
                  <a:tcPr marL="91425" marR="91425" marT="91425" marB="91425">
                    <a:solidFill>
                      <a:srgbClr val="EFEFE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000" b="1">
                          <a:solidFill>
                            <a:schemeClr val="bg2"/>
                          </a:solidFill>
                        </a:rPr>
                        <a:t>Prediction Value</a:t>
                      </a:r>
                      <a:endParaRPr sz="2000" b="1">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a:solidFill>
                            <a:schemeClr val="bg2"/>
                          </a:solidFill>
                        </a:rPr>
                        <a:t>Mean</a:t>
                      </a:r>
                      <a:endParaRPr sz="2000">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a:solidFill>
                            <a:schemeClr val="bg2"/>
                          </a:solidFill>
                        </a:rPr>
                        <a:t>Mode</a:t>
                      </a:r>
                      <a:endParaRPr sz="2000">
                        <a:solidFill>
                          <a:schemeClr val="bg2"/>
                        </a:solidFill>
                      </a:endParaRPr>
                    </a:p>
                  </a:txBody>
                  <a:tcPr marL="91425" marR="91425" marT="91425" marB="91425">
                    <a:solidFill>
                      <a:srgbClr val="EFEFE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000" b="1">
                          <a:solidFill>
                            <a:schemeClr val="bg2"/>
                          </a:solidFill>
                        </a:rPr>
                        <a:t>Measures</a:t>
                      </a:r>
                      <a:endParaRPr sz="2000" b="1">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a:solidFill>
                            <a:schemeClr val="bg2"/>
                          </a:solidFill>
                        </a:rPr>
                        <a:t>RSS</a:t>
                      </a:r>
                      <a:endParaRPr sz="2000">
                        <a:solidFill>
                          <a:schemeClr val="bg2"/>
                        </a:solidFill>
                      </a:endParaRPr>
                    </a:p>
                  </a:txBody>
                  <a:tcPr marL="91425" marR="91425" marT="91425" marB="91425">
                    <a:solidFill>
                      <a:srgbClr val="EFEFEF"/>
                    </a:solidFill>
                  </a:tcPr>
                </a:tc>
                <a:tc>
                  <a:txBody>
                    <a:bodyPr/>
                    <a:lstStyle/>
                    <a:p>
                      <a:pPr marL="0" lvl="0" indent="0" algn="ctr" rtl="0">
                        <a:spcBef>
                          <a:spcPts val="0"/>
                        </a:spcBef>
                        <a:spcAft>
                          <a:spcPts val="0"/>
                        </a:spcAft>
                        <a:buNone/>
                      </a:pPr>
                      <a:r>
                        <a:rPr lang="en" sz="2000" dirty="0">
                          <a:solidFill>
                            <a:schemeClr val="bg2"/>
                          </a:solidFill>
                        </a:rPr>
                        <a:t>Entropy/Gini</a:t>
                      </a:r>
                      <a:endParaRPr sz="2000" dirty="0">
                        <a:solidFill>
                          <a:schemeClr val="bg2"/>
                        </a:solidFill>
                      </a:endParaRPr>
                    </a:p>
                  </a:txBody>
                  <a:tcPr marL="91425" marR="91425" marT="91425" marB="91425">
                    <a:solidFill>
                      <a:srgbClr val="EFEFE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idx="4294967295"/>
          </p:nvPr>
        </p:nvSpPr>
        <p:spPr>
          <a:xfrm>
            <a:off x="970200" y="79735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Building the classification tree</a:t>
            </a:r>
            <a:endParaRPr>
              <a:latin typeface="Arial"/>
              <a:ea typeface="Arial"/>
              <a:cs typeface="Arial"/>
              <a:sym typeface="Arial"/>
            </a:endParaRPr>
          </a:p>
        </p:txBody>
      </p:sp>
      <p:sp>
        <p:nvSpPr>
          <p:cNvPr id="191" name="Google Shape;191;p29"/>
          <p:cNvSpPr txBox="1">
            <a:spLocks noGrp="1"/>
          </p:cNvSpPr>
          <p:nvPr>
            <p:ph type="body" idx="4294967295"/>
          </p:nvPr>
        </p:nvSpPr>
        <p:spPr>
          <a:xfrm>
            <a:off x="1030967" y="1679154"/>
            <a:ext cx="10251600" cy="1517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1300"/>
              <a:buNone/>
            </a:pPr>
            <a:r>
              <a:rPr lang="en" sz="1800">
                <a:latin typeface="Arial"/>
                <a:ea typeface="Arial"/>
                <a:cs typeface="Arial"/>
                <a:sym typeface="Arial"/>
              </a:rPr>
              <a:t>A training set is created where</a:t>
            </a:r>
            <a:r>
              <a:rPr lang="en" sz="1800" b="1">
                <a:latin typeface="Arial"/>
                <a:ea typeface="Arial"/>
                <a:cs typeface="Arial"/>
                <a:sym typeface="Arial"/>
              </a:rPr>
              <a:t> target </a:t>
            </a:r>
            <a:r>
              <a:rPr lang="en" sz="1800">
                <a:latin typeface="Arial"/>
                <a:ea typeface="Arial"/>
                <a:cs typeface="Arial"/>
                <a:sym typeface="Arial"/>
              </a:rPr>
              <a:t>is known for each data point</a:t>
            </a:r>
            <a:endParaRPr sz="1800">
              <a:latin typeface="Arial"/>
              <a:ea typeface="Arial"/>
              <a:cs typeface="Arial"/>
              <a:sym typeface="Arial"/>
            </a:endParaRPr>
          </a:p>
          <a:p>
            <a:pPr marL="0" lvl="0" indent="0" algn="l" rtl="0">
              <a:lnSpc>
                <a:spcPct val="100000"/>
              </a:lnSpc>
              <a:spcBef>
                <a:spcPts val="2133"/>
              </a:spcBef>
              <a:spcAft>
                <a:spcPts val="0"/>
              </a:spcAft>
              <a:buSzPts val="1300"/>
              <a:buNone/>
            </a:pPr>
            <a:r>
              <a:rPr lang="en" sz="1800">
                <a:latin typeface="Arial"/>
                <a:ea typeface="Arial"/>
                <a:cs typeface="Arial"/>
                <a:sym typeface="Arial"/>
              </a:rPr>
              <a:t>Assigns each data point to one of two subsets based on a </a:t>
            </a:r>
            <a:r>
              <a:rPr lang="en" sz="1800" b="1">
                <a:latin typeface="Arial"/>
                <a:ea typeface="Arial"/>
                <a:cs typeface="Arial"/>
                <a:sym typeface="Arial"/>
              </a:rPr>
              <a:t>feature (attribute)</a:t>
            </a:r>
            <a:endParaRPr sz="1800" b="1">
              <a:latin typeface="Arial"/>
              <a:ea typeface="Arial"/>
              <a:cs typeface="Arial"/>
              <a:sym typeface="Arial"/>
            </a:endParaRPr>
          </a:p>
          <a:p>
            <a:pPr marL="0" lvl="0" indent="0" algn="l" rtl="0">
              <a:lnSpc>
                <a:spcPct val="100000"/>
              </a:lnSpc>
              <a:spcBef>
                <a:spcPts val="2133"/>
              </a:spcBef>
              <a:spcAft>
                <a:spcPts val="2133"/>
              </a:spcAft>
              <a:buSzPts val="1300"/>
              <a:buNone/>
            </a:pPr>
            <a:endParaRPr sz="1800">
              <a:latin typeface="Arial"/>
              <a:ea typeface="Arial"/>
              <a:cs typeface="Arial"/>
              <a:sym typeface="Arial"/>
            </a:endParaRPr>
          </a:p>
        </p:txBody>
      </p:sp>
      <p:pic>
        <p:nvPicPr>
          <p:cNvPr id="192" name="Google Shape;192;p29"/>
          <p:cNvPicPr preferRelativeResize="0"/>
          <p:nvPr/>
        </p:nvPicPr>
        <p:blipFill rotWithShape="1">
          <a:blip r:embed="rId3">
            <a:alphaModFix/>
          </a:blip>
          <a:srcRect/>
          <a:stretch/>
        </p:blipFill>
        <p:spPr>
          <a:xfrm>
            <a:off x="1119651" y="3666400"/>
            <a:ext cx="10655300" cy="1778000"/>
          </a:xfrm>
          <a:prstGeom prst="rect">
            <a:avLst/>
          </a:prstGeom>
          <a:noFill/>
          <a:ln>
            <a:noFill/>
          </a:ln>
        </p:spPr>
      </p:pic>
      <p:sp>
        <p:nvSpPr>
          <p:cNvPr id="193" name="Google Shape;193;p29"/>
          <p:cNvSpPr/>
          <p:nvPr/>
        </p:nvSpPr>
        <p:spPr>
          <a:xfrm rot="5400000">
            <a:off x="5328583" y="-637233"/>
            <a:ext cx="152400" cy="8258700"/>
          </a:xfrm>
          <a:prstGeom prst="leftBrace">
            <a:avLst>
              <a:gd name="adj1" fmla="val 8333"/>
              <a:gd name="adj2" fmla="val 4962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4" name="Google Shape;194;p29"/>
          <p:cNvSpPr txBox="1"/>
          <p:nvPr/>
        </p:nvSpPr>
        <p:spPr>
          <a:xfrm>
            <a:off x="4829900" y="2999400"/>
            <a:ext cx="1721100" cy="2520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0" i="0" u="none" strike="noStrike" kern="0" cap="none" spc="0" normalizeH="0" baseline="0" noProof="0">
                <a:ln>
                  <a:noFill/>
                </a:ln>
                <a:solidFill>
                  <a:srgbClr val="CC0000"/>
                </a:solidFill>
                <a:effectLst/>
                <a:uLnTx/>
                <a:uFillTx/>
                <a:latin typeface="Lato"/>
                <a:ea typeface="Lato"/>
                <a:cs typeface="Lato"/>
                <a:sym typeface="Lato"/>
              </a:rPr>
              <a:t>Features</a:t>
            </a:r>
            <a:endParaRPr kumimoji="0" sz="1867" b="0" i="0" u="none" strike="noStrike" kern="0" cap="none" spc="0" normalizeH="0" baseline="0" noProof="0">
              <a:ln>
                <a:noFill/>
              </a:ln>
              <a:solidFill>
                <a:srgbClr val="CC0000"/>
              </a:solidFill>
              <a:effectLst/>
              <a:uLnTx/>
              <a:uFillTx/>
              <a:latin typeface="Lato"/>
              <a:ea typeface="Lato"/>
              <a:cs typeface="Lato"/>
              <a:sym typeface="Lato"/>
            </a:endParaRPr>
          </a:p>
        </p:txBody>
      </p:sp>
      <p:sp>
        <p:nvSpPr>
          <p:cNvPr id="195" name="Google Shape;195;p29"/>
          <p:cNvSpPr txBox="1"/>
          <p:nvPr/>
        </p:nvSpPr>
        <p:spPr>
          <a:xfrm>
            <a:off x="9983700" y="2999384"/>
            <a:ext cx="1721100" cy="2520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0" i="0" u="none" strike="noStrike" kern="0" cap="none" spc="0" normalizeH="0" baseline="0" noProof="0">
                <a:ln>
                  <a:noFill/>
                </a:ln>
                <a:solidFill>
                  <a:srgbClr val="CC0000"/>
                </a:solidFill>
                <a:effectLst/>
                <a:uLnTx/>
                <a:uFillTx/>
                <a:latin typeface="Lato"/>
                <a:ea typeface="Lato"/>
                <a:cs typeface="Lato"/>
                <a:sym typeface="Lato"/>
              </a:rPr>
              <a:t>Target</a:t>
            </a:r>
            <a:endParaRPr kumimoji="0" sz="1867" b="0" i="0" u="none" strike="noStrike" kern="0" cap="none" spc="0" normalizeH="0" baseline="0" noProof="0">
              <a:ln>
                <a:noFill/>
              </a:ln>
              <a:solidFill>
                <a:srgbClr val="CC0000"/>
              </a:solidFill>
              <a:effectLst/>
              <a:uLnTx/>
              <a:uFillTx/>
              <a:latin typeface="Lato"/>
              <a:ea typeface="Lato"/>
              <a:cs typeface="Lato"/>
              <a:sym typeface="Lato"/>
            </a:endParaRPr>
          </a:p>
        </p:txBody>
      </p:sp>
      <p:cxnSp>
        <p:nvCxnSpPr>
          <p:cNvPr id="196" name="Google Shape;196;p29"/>
          <p:cNvCxnSpPr/>
          <p:nvPr/>
        </p:nvCxnSpPr>
        <p:spPr>
          <a:xfrm>
            <a:off x="10406600" y="3430467"/>
            <a:ext cx="300" cy="2628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idx="4294967295"/>
          </p:nvPr>
        </p:nvSpPr>
        <p:spPr>
          <a:xfrm>
            <a:off x="972600" y="92000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The Split</a:t>
            </a:r>
            <a:endParaRPr>
              <a:latin typeface="Arial"/>
              <a:ea typeface="Arial"/>
              <a:cs typeface="Arial"/>
              <a:sym typeface="Arial"/>
            </a:endParaRPr>
          </a:p>
        </p:txBody>
      </p:sp>
      <p:sp>
        <p:nvSpPr>
          <p:cNvPr id="202" name="Google Shape;202;p30"/>
          <p:cNvSpPr txBox="1">
            <a:spLocks noGrp="1"/>
          </p:cNvSpPr>
          <p:nvPr>
            <p:ph type="body" idx="4294967295"/>
          </p:nvPr>
        </p:nvSpPr>
        <p:spPr>
          <a:xfrm>
            <a:off x="1119367" y="1866900"/>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a:latin typeface="Arial"/>
                <a:ea typeface="Arial"/>
                <a:cs typeface="Arial"/>
                <a:sym typeface="Arial"/>
              </a:rPr>
              <a:t>Feature: Grade </a:t>
            </a:r>
            <a:endParaRPr sz="1800">
              <a:latin typeface="Arial"/>
              <a:ea typeface="Arial"/>
              <a:cs typeface="Arial"/>
              <a:sym typeface="Arial"/>
            </a:endParaRPr>
          </a:p>
          <a:p>
            <a:pPr marL="0" lvl="0" indent="0" algn="l" rtl="0">
              <a:lnSpc>
                <a:spcPct val="115000"/>
              </a:lnSpc>
              <a:spcBef>
                <a:spcPts val="2133"/>
              </a:spcBef>
              <a:spcAft>
                <a:spcPts val="2133"/>
              </a:spcAft>
              <a:buSzPts val="1300"/>
              <a:buNone/>
            </a:pPr>
            <a:r>
              <a:rPr lang="en" sz="1800">
                <a:latin typeface="Arial"/>
                <a:ea typeface="Arial"/>
                <a:cs typeface="Arial"/>
                <a:sym typeface="Arial"/>
              </a:rPr>
              <a:t>SSFF: Parent Node</a:t>
            </a:r>
            <a:endParaRPr sz="1800">
              <a:latin typeface="Arial"/>
              <a:ea typeface="Arial"/>
              <a:cs typeface="Arial"/>
              <a:sym typeface="Arial"/>
            </a:endParaRPr>
          </a:p>
        </p:txBody>
      </p:sp>
      <p:pic>
        <p:nvPicPr>
          <p:cNvPr id="203" name="Google Shape;203;p30"/>
          <p:cNvPicPr preferRelativeResize="0"/>
          <p:nvPr/>
        </p:nvPicPr>
        <p:blipFill rotWithShape="1">
          <a:blip r:embed="rId3">
            <a:alphaModFix/>
          </a:blip>
          <a:srcRect/>
          <a:stretch/>
        </p:blipFill>
        <p:spPr>
          <a:xfrm>
            <a:off x="3240225" y="1920151"/>
            <a:ext cx="7696200" cy="290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idx="4294967295"/>
          </p:nvPr>
        </p:nvSpPr>
        <p:spPr>
          <a:xfrm>
            <a:off x="972600" y="92000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The Split</a:t>
            </a:r>
            <a:endParaRPr>
              <a:latin typeface="Arial"/>
              <a:ea typeface="Arial"/>
              <a:cs typeface="Arial"/>
              <a:sym typeface="Arial"/>
            </a:endParaRPr>
          </a:p>
        </p:txBody>
      </p:sp>
      <p:sp>
        <p:nvSpPr>
          <p:cNvPr id="209" name="Google Shape;209;p31"/>
          <p:cNvSpPr txBox="1">
            <a:spLocks noGrp="1"/>
          </p:cNvSpPr>
          <p:nvPr>
            <p:ph type="body" idx="4294967295"/>
          </p:nvPr>
        </p:nvSpPr>
        <p:spPr>
          <a:xfrm>
            <a:off x="972600" y="1933633"/>
            <a:ext cx="91812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a:latin typeface="Arial"/>
                <a:ea typeface="Arial"/>
                <a:cs typeface="Arial"/>
                <a:sym typeface="Arial"/>
              </a:rPr>
              <a:t>We want to maximize the purity of the groups every time we are splitting into two nodes.</a:t>
            </a:r>
            <a:endParaRPr sz="1800">
              <a:latin typeface="Arial"/>
              <a:ea typeface="Arial"/>
              <a:cs typeface="Arial"/>
              <a:sym typeface="Arial"/>
            </a:endParaRPr>
          </a:p>
          <a:p>
            <a:pPr marL="0" lvl="0" indent="0" algn="l" rtl="0">
              <a:lnSpc>
                <a:spcPct val="115000"/>
              </a:lnSpc>
              <a:spcBef>
                <a:spcPts val="2133"/>
              </a:spcBef>
              <a:spcAft>
                <a:spcPts val="0"/>
              </a:spcAft>
              <a:buSzPts val="1300"/>
              <a:buNone/>
            </a:pPr>
            <a:endParaRPr sz="1800">
              <a:latin typeface="Arial"/>
              <a:ea typeface="Arial"/>
              <a:cs typeface="Arial"/>
              <a:sym typeface="Arial"/>
            </a:endParaRPr>
          </a:p>
          <a:p>
            <a:pPr marL="0" lvl="0" indent="0" algn="l" rtl="0">
              <a:lnSpc>
                <a:spcPct val="115000"/>
              </a:lnSpc>
              <a:spcBef>
                <a:spcPts val="2133"/>
              </a:spcBef>
              <a:spcAft>
                <a:spcPts val="2133"/>
              </a:spcAft>
              <a:buSzPts val="1300"/>
              <a:buNone/>
            </a:pPr>
            <a:endParaRPr sz="1800">
              <a:latin typeface="Arial"/>
              <a:ea typeface="Arial"/>
              <a:cs typeface="Arial"/>
              <a:sym typeface="Arial"/>
            </a:endParaRPr>
          </a:p>
        </p:txBody>
      </p:sp>
      <p:pic>
        <p:nvPicPr>
          <p:cNvPr id="210" name="Google Shape;210;p31"/>
          <p:cNvPicPr preferRelativeResize="0"/>
          <p:nvPr/>
        </p:nvPicPr>
        <p:blipFill rotWithShape="1">
          <a:blip r:embed="rId3">
            <a:alphaModFix/>
          </a:blip>
          <a:srcRect/>
          <a:stretch/>
        </p:blipFill>
        <p:spPr>
          <a:xfrm>
            <a:off x="8208600" y="2970401"/>
            <a:ext cx="4129616" cy="1975767"/>
          </a:xfrm>
          <a:prstGeom prst="rect">
            <a:avLst/>
          </a:prstGeom>
          <a:noFill/>
          <a:ln>
            <a:noFill/>
          </a:ln>
        </p:spPr>
      </p:pic>
      <p:pic>
        <p:nvPicPr>
          <p:cNvPr id="211" name="Google Shape;211;p31"/>
          <p:cNvPicPr preferRelativeResize="0"/>
          <p:nvPr/>
        </p:nvPicPr>
        <p:blipFill rotWithShape="1">
          <a:blip r:embed="rId4">
            <a:alphaModFix/>
          </a:blip>
          <a:srcRect/>
          <a:stretch/>
        </p:blipFill>
        <p:spPr>
          <a:xfrm>
            <a:off x="4349901" y="2970367"/>
            <a:ext cx="4155943" cy="1975767"/>
          </a:xfrm>
          <a:prstGeom prst="rect">
            <a:avLst/>
          </a:prstGeom>
          <a:noFill/>
          <a:ln>
            <a:noFill/>
          </a:ln>
        </p:spPr>
      </p:pic>
      <p:pic>
        <p:nvPicPr>
          <p:cNvPr id="212" name="Google Shape;212;p31"/>
          <p:cNvPicPr preferRelativeResize="0"/>
          <p:nvPr/>
        </p:nvPicPr>
        <p:blipFill rotWithShape="1">
          <a:blip r:embed="rId5">
            <a:alphaModFix/>
          </a:blip>
          <a:srcRect/>
          <a:stretch/>
        </p:blipFill>
        <p:spPr>
          <a:xfrm>
            <a:off x="803533" y="3020751"/>
            <a:ext cx="3546376" cy="1875000"/>
          </a:xfrm>
          <a:prstGeom prst="rect">
            <a:avLst/>
          </a:prstGeom>
          <a:noFill/>
          <a:ln>
            <a:noFill/>
          </a:ln>
        </p:spPr>
      </p:pic>
      <p:sp>
        <p:nvSpPr>
          <p:cNvPr id="213" name="Google Shape;213;p31"/>
          <p:cNvSpPr txBox="1"/>
          <p:nvPr/>
        </p:nvSpPr>
        <p:spPr>
          <a:xfrm>
            <a:off x="2063567" y="2723700"/>
            <a:ext cx="2033700" cy="4521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a:ln>
                  <a:noFill/>
                </a:ln>
                <a:solidFill>
                  <a:srgbClr val="45818E"/>
                </a:solidFill>
                <a:effectLst/>
                <a:uLnTx/>
                <a:uFillTx/>
                <a:latin typeface="Arial"/>
                <a:cs typeface="Arial"/>
                <a:sym typeface="Arial"/>
              </a:rPr>
              <a:t>Grade</a:t>
            </a:r>
            <a:endParaRPr kumimoji="0" sz="1867" b="1" i="0" u="none" strike="noStrike" kern="0" cap="none" spc="0" normalizeH="0" baseline="0" noProof="0">
              <a:ln>
                <a:noFill/>
              </a:ln>
              <a:solidFill>
                <a:srgbClr val="45818E"/>
              </a:solidFill>
              <a:effectLst/>
              <a:uLnTx/>
              <a:uFillTx/>
              <a:latin typeface="Arial"/>
              <a:cs typeface="Arial"/>
              <a:sym typeface="Arial"/>
            </a:endParaRPr>
          </a:p>
        </p:txBody>
      </p:sp>
      <p:sp>
        <p:nvSpPr>
          <p:cNvPr id="214" name="Google Shape;214;p31"/>
          <p:cNvSpPr txBox="1"/>
          <p:nvPr/>
        </p:nvSpPr>
        <p:spPr>
          <a:xfrm>
            <a:off x="5594583" y="2723700"/>
            <a:ext cx="2033700" cy="4521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a:ln>
                  <a:noFill/>
                </a:ln>
                <a:solidFill>
                  <a:srgbClr val="45818E"/>
                </a:solidFill>
                <a:effectLst/>
                <a:uLnTx/>
                <a:uFillTx/>
                <a:latin typeface="Arial"/>
                <a:cs typeface="Arial"/>
                <a:sym typeface="Arial"/>
              </a:rPr>
              <a:t>Speed limit</a:t>
            </a:r>
            <a:endParaRPr kumimoji="0" sz="1867" b="1" i="0" u="none" strike="noStrike" kern="0" cap="none" spc="0" normalizeH="0" baseline="0" noProof="0">
              <a:ln>
                <a:noFill/>
              </a:ln>
              <a:solidFill>
                <a:srgbClr val="45818E"/>
              </a:solidFill>
              <a:effectLst/>
              <a:uLnTx/>
              <a:uFillTx/>
              <a:latin typeface="Arial"/>
              <a:cs typeface="Arial"/>
              <a:sym typeface="Arial"/>
            </a:endParaRPr>
          </a:p>
        </p:txBody>
      </p:sp>
      <p:sp>
        <p:nvSpPr>
          <p:cNvPr id="215" name="Google Shape;215;p31"/>
          <p:cNvSpPr txBox="1"/>
          <p:nvPr/>
        </p:nvSpPr>
        <p:spPr>
          <a:xfrm>
            <a:off x="9433642" y="2723700"/>
            <a:ext cx="2033700" cy="4521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a:ln>
                  <a:noFill/>
                </a:ln>
                <a:solidFill>
                  <a:srgbClr val="45818E"/>
                </a:solidFill>
                <a:effectLst/>
                <a:uLnTx/>
                <a:uFillTx/>
                <a:latin typeface="Arial"/>
                <a:cs typeface="Arial"/>
                <a:sym typeface="Arial"/>
              </a:rPr>
              <a:t>Bumpiness</a:t>
            </a:r>
            <a:endParaRPr kumimoji="0" sz="1867" b="1" i="0" u="none" strike="noStrike" kern="0" cap="none" spc="0" normalizeH="0" baseline="0" noProof="0">
              <a:ln>
                <a:noFill/>
              </a:ln>
              <a:solidFill>
                <a:srgbClr val="45818E"/>
              </a:solidFill>
              <a:effectLst/>
              <a:uLnTx/>
              <a:uFillTx/>
              <a:latin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idx="4294967295"/>
          </p:nvPr>
        </p:nvSpPr>
        <p:spPr>
          <a:xfrm>
            <a:off x="972600" y="92000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a:latin typeface="Arial"/>
                <a:ea typeface="Arial"/>
                <a:cs typeface="Arial"/>
                <a:sym typeface="Arial"/>
              </a:rPr>
              <a:t>Initial Split </a:t>
            </a:r>
            <a:endParaRPr>
              <a:latin typeface="Arial"/>
              <a:ea typeface="Arial"/>
              <a:cs typeface="Arial"/>
              <a:sym typeface="Arial"/>
            </a:endParaRPr>
          </a:p>
        </p:txBody>
      </p:sp>
      <p:sp>
        <p:nvSpPr>
          <p:cNvPr id="221" name="Google Shape;221;p32"/>
          <p:cNvSpPr txBox="1">
            <a:spLocks noGrp="1"/>
          </p:cNvSpPr>
          <p:nvPr>
            <p:ph type="body" idx="4294967295"/>
          </p:nvPr>
        </p:nvSpPr>
        <p:spPr>
          <a:xfrm>
            <a:off x="972600" y="1933633"/>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a:latin typeface="Arial"/>
                <a:ea typeface="Arial"/>
                <a:cs typeface="Arial"/>
                <a:sym typeface="Arial"/>
              </a:rPr>
              <a:t>How do we decide which feature should be the basis for the initial split?</a:t>
            </a:r>
            <a:endParaRPr sz="1800">
              <a:latin typeface="Arial"/>
              <a:ea typeface="Arial"/>
              <a:cs typeface="Arial"/>
              <a:sym typeface="Arial"/>
            </a:endParaRPr>
          </a:p>
          <a:p>
            <a:pPr marL="0" lvl="0" indent="0" algn="l" rtl="0">
              <a:lnSpc>
                <a:spcPct val="115000"/>
              </a:lnSpc>
              <a:spcBef>
                <a:spcPts val="2133"/>
              </a:spcBef>
              <a:spcAft>
                <a:spcPts val="2133"/>
              </a:spcAft>
              <a:buSzPts val="1300"/>
              <a:buNone/>
            </a:pPr>
            <a:endParaRPr sz="18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idx="4294967295"/>
          </p:nvPr>
        </p:nvSpPr>
        <p:spPr>
          <a:xfrm>
            <a:off x="972600" y="920000"/>
            <a:ext cx="10251600" cy="7137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2"/>
              </a:buClr>
              <a:buSzPts val="2600"/>
              <a:buNone/>
            </a:pPr>
            <a:r>
              <a:rPr lang="en" dirty="0">
                <a:latin typeface="Arial"/>
                <a:ea typeface="Arial"/>
                <a:cs typeface="Arial"/>
                <a:sym typeface="Arial"/>
              </a:rPr>
              <a:t>Entropy</a:t>
            </a:r>
            <a:endParaRPr dirty="0">
              <a:latin typeface="Arial"/>
              <a:ea typeface="Arial"/>
              <a:cs typeface="Arial"/>
              <a:sym typeface="Arial"/>
            </a:endParaRPr>
          </a:p>
        </p:txBody>
      </p:sp>
      <p:sp>
        <p:nvSpPr>
          <p:cNvPr id="227" name="Google Shape;227;p33"/>
          <p:cNvSpPr txBox="1">
            <a:spLocks noGrp="1"/>
          </p:cNvSpPr>
          <p:nvPr>
            <p:ph type="body" idx="4294967295"/>
          </p:nvPr>
        </p:nvSpPr>
        <p:spPr>
          <a:xfrm>
            <a:off x="972600" y="1933633"/>
            <a:ext cx="10251600" cy="3014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300"/>
              <a:buNone/>
            </a:pPr>
            <a:r>
              <a:rPr lang="en" sz="1800" dirty="0">
                <a:latin typeface="Arial"/>
                <a:ea typeface="Arial"/>
                <a:cs typeface="Arial"/>
                <a:sym typeface="Arial"/>
              </a:rPr>
              <a:t>Entropy is a measure of disorder. </a:t>
            </a:r>
            <a:endParaRPr sz="1800" dirty="0">
              <a:latin typeface="Arial"/>
              <a:ea typeface="Arial"/>
              <a:cs typeface="Arial"/>
              <a:sym typeface="Arial"/>
            </a:endParaRPr>
          </a:p>
          <a:p>
            <a:pPr marL="0" lvl="0" indent="0" algn="l" rtl="0">
              <a:lnSpc>
                <a:spcPct val="115000"/>
              </a:lnSpc>
              <a:spcBef>
                <a:spcPts val="2133"/>
              </a:spcBef>
              <a:spcAft>
                <a:spcPts val="0"/>
              </a:spcAft>
              <a:buSzPts val="1300"/>
              <a:buNone/>
            </a:pPr>
            <a:r>
              <a:rPr lang="en" sz="1800" dirty="0">
                <a:latin typeface="Arial"/>
                <a:ea typeface="Arial"/>
                <a:cs typeface="Arial"/>
                <a:sym typeface="Arial"/>
              </a:rPr>
              <a:t>It is an indicator of how messy your data is.</a:t>
            </a:r>
            <a:endParaRPr sz="1800" dirty="0">
              <a:latin typeface="Arial"/>
              <a:ea typeface="Arial"/>
              <a:cs typeface="Arial"/>
              <a:sym typeface="Arial"/>
            </a:endParaRPr>
          </a:p>
          <a:p>
            <a:pPr marL="0" lvl="0" indent="0" algn="l" rtl="0">
              <a:lnSpc>
                <a:spcPct val="115000"/>
              </a:lnSpc>
              <a:spcBef>
                <a:spcPts val="2133"/>
              </a:spcBef>
              <a:spcAft>
                <a:spcPts val="2133"/>
              </a:spcAft>
              <a:buSzPts val="1300"/>
              <a:buNone/>
            </a:pPr>
            <a:endParaRPr sz="1800" dirty="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585</Words>
  <Application>Microsoft Office PowerPoint</Application>
  <PresentationFormat>Widescreen</PresentationFormat>
  <Paragraphs>82</Paragraphs>
  <Slides>38</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Lato</vt:lpstr>
      <vt:lpstr>Raleway</vt:lpstr>
      <vt:lpstr>Arial</vt:lpstr>
      <vt:lpstr>Calibri</vt:lpstr>
      <vt:lpstr>Calibri Light</vt:lpstr>
      <vt:lpstr>Office Theme</vt:lpstr>
      <vt:lpstr>Streamline</vt:lpstr>
      <vt:lpstr>Tree Based Methods:  Classification Trees</vt:lpstr>
      <vt:lpstr>Recap: regression trees</vt:lpstr>
      <vt:lpstr>Definition: Classification tree </vt:lpstr>
      <vt:lpstr>Regression trees vs. Classification trees </vt:lpstr>
      <vt:lpstr>Building the classification tree</vt:lpstr>
      <vt:lpstr>The Split</vt:lpstr>
      <vt:lpstr>The Split</vt:lpstr>
      <vt:lpstr>Initial Split </vt:lpstr>
      <vt:lpstr>Entropy</vt:lpstr>
      <vt:lpstr>Entropy</vt:lpstr>
      <vt:lpstr>Gini index/ Entropy</vt:lpstr>
      <vt:lpstr>How to grow a classiﬁcation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Part! Calculation </vt:lpstr>
      <vt:lpstr>Fun Part! Calculation</vt:lpstr>
      <vt:lpstr>Fun Part! Calculation </vt:lpstr>
      <vt:lpstr>Pick this node!</vt:lpstr>
      <vt:lpstr>Algorithms in R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grow a classiﬁcation tree?</dc:title>
  <dc:creator>Li, Yang</dc:creator>
  <cp:lastModifiedBy>Li, Yang</cp:lastModifiedBy>
  <cp:revision>14</cp:revision>
  <dcterms:created xsi:type="dcterms:W3CDTF">2019-02-23T03:34:01Z</dcterms:created>
  <dcterms:modified xsi:type="dcterms:W3CDTF">2019-02-25T14:16:00Z</dcterms:modified>
</cp:coreProperties>
</file>